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gif" ContentType="image/gif"/>
  <Override PartName="/ppt/media/image4.png" ContentType="image/png"/>
  <Override PartName="/ppt/media/image2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ED42B4-8ABA-4B36-9E4E-3B6512159B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D707F-5D36-49E5-B88D-C8FA891F61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DE568-B076-4F19-AE46-0D9487FD2CB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2BDA7E0-F916-416F-9605-1573E0E351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E9CF3-3D70-47FA-8D4E-E51DDAADD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1F1A13-A731-45FB-963D-D028EB80F8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00C809-7819-4F04-9891-7C29D96D2E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398DD0-38A8-4F74-AC94-DF06464BBD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F27452-12D3-4933-A348-BE3260DDF8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EB29D2-0D64-4094-8290-04C68A50EA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6466EC-5379-4FA2-BF45-1886F5CF38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19D9B4-608D-418B-A53E-F95C1B0F37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C78B37-9ACD-4752-A7A8-210326B4D4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D0C090-A3D4-4341-A8D4-2207DDC980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D51719-3DE0-4C05-A33C-BBB1437F94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E2C065-1D9D-4A36-8AA6-DCDCAAF7A1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AE8BAB-BAE1-44AE-99B2-C2B213818A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E2D41-371F-4DF6-84FD-E13423592E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59861B-185C-4DF6-BC91-81B3500528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82E379-7CF4-4B2C-9F54-A001DA7D95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69E09C-E7EE-42B9-BE9B-CCA3F0ED7C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60E738-3873-4EB0-B8C1-753B199700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BD8448-DC56-40AF-9CD3-D065E8F308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4AE9D4-0CB2-4B36-97FA-834B58795B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691200" indent="-2592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036800" indent="-2304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382400" indent="-1728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17280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0736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24192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E5AA434-2343-4C1E-953A-4E14E2CCC92A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59B3C63-9038-4092-A35B-0511D6152B0E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118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1AE847-E188-408B-9FF7-70B16C5583A7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57A026D-7B7D-406E-B90C-A645A8713FB3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122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81B196-4411-48B3-B7BD-C6E7ABC99D23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484473E-F260-444E-B820-71EDACE77D82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4B96E1-A463-4206-806A-6526E73CE85D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226ECBA-D890-41DB-B19A-D2DC689ABF78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 Verzija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v3.1.4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i novije to rade automatski.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1E8E25-D559-475E-AF28-97E215BA5E8A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8D6A115-A570-4B90-9213-EE633725A9A1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8AAA47-F12D-4B69-9BCF-8BACF55287FA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1E1A780-AF57-439D-A0AD-E9454166E022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5D9790-DE18-464D-9BB8-3A7BB6DEFB46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C168AF1-0AAA-459E-980F-B7DF7E6EA460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9C1ED4-6D85-4F1A-82A7-E1567D4758BD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F966580-F476-44EC-B252-EBDE08D98B9F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491884-D7CA-43B4-BF7F-79F48BBAA809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36572CE-45EA-4782-864E-1A5AD254D7A9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F63EF5-5F3A-4530-BE32-3F300003F185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1BC65D7-36E6-4416-B379-E0B477DCE42E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5D191-C899-4918-BA7F-75AE41718B13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BD6B26E-C3EA-408B-9380-FAE223EE376E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DDE629-D9FB-4510-9032-FAAAAB7B73AD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0BD9E28-78BF-4684-915F-172C0FD19789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2268D7-15B5-4D79-BCB6-88246D546E3C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08BE60D-993E-43B7-8BD9-33594220B495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8B3E1F-F606-4905-82B8-513E1D32781D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4D48BA4-B681-4530-B020-FA74B9B8F22F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(nestabilna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57C99D-1C4A-405E-84A5-0B956D430311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7A8895A-1011-4F0F-B3FB-067C806CCC8F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94722F-B19F-4511-B69E-73E611A47E37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EFB6241-790A-43CD-8DB9-506B11588301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99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B99C2B-C93F-4DF8-8A56-AAEAC786D569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897745E-CB33-4664-AC70-E9752C168F26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B24DEA-C84A-476E-9A14-F1685B8F7655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F50DA62-E6BB-4A2E-B3FF-08BCEE8285D6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107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7B5E4C-7D44-4ACE-9E36-C02B998177D3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BB17544-D49B-41F8-8CFB-EFC49F9E5B58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111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4E1CCB-9056-4D82-BCE5-E5A7F82D65E5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3A54E3B-5F05-4FE6-B1C1-625834336BF5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49D6B9-B07D-44AB-B9B7-7779A3EB57D3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821AD39-5A8D-4DDE-BE23-D8EB449E8C69}" type="datetime1">
              <a:rPr lang="en-US"/>
              <a:t>11/10/2023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Application>LibreOffice/7.5.7.1$Windows_X86_64 LibreOffice_project/47eb0cf7efbacdee9b19ae25d6752381ede23126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2023-11-10T12:28:41Z</dcterms:modified>
  <cp:revision>12</cp:revision>
  <dc:subject/>
  <dc:title>Blue Curve</dc:title>
</cp:coreProperties>
</file>