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gif" ContentType="image/gif"/>
  <Override PartName="/ppt/media/image4.png" ContentType="image/png"/>
  <Override PartName="/ppt/media/image2.png" ContentType="image/png"/>
  <Override PartName="/ppt/media/image3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5E9501-872A-4733-80F8-5A53773F40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83B43E-1716-49BA-A6B8-94F1FAD4DF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348011-DD45-4822-9A00-3C693F0A74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2CE1BD-95FE-4AF3-A44D-DFFFD6723C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E61F50-122A-4263-B108-333D03A9B0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0E6DA0-5766-4800-9AF2-380C3662D8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6B4F07-BDB8-4229-8659-9788B69508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CFCADF-F1EB-464C-92C9-AF87F72672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D34604-6E82-4551-8237-16D40AA053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1D61BE-2B99-406E-AD5A-15BB69CE96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370AB0-6206-4D28-88E0-C884B35C1D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862988-A7CD-4DD1-81DF-56FAD743D4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B2C724-3715-434B-A34C-725F533F62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D8E468-4C0E-4529-998F-6BF5642FDD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D8B631-C845-414C-9460-5C46F133E2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70AAA9-F421-4B38-A0BE-73DD5D70A1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EA8D9E-00AC-4E9D-B056-38645727E7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AB30AE-B56E-45EA-9B2E-CE41CAC0E5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54C8A-7275-4302-A876-832CBE8596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DECF02-FB19-4D6A-89D5-FA6CE12BC2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8A872D-4E85-4911-AD3D-2DD2504778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8D1EA-75FD-48AA-AF54-B0CB406AC6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55119E-CDBD-4C61-9F51-BA4066AE4B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88E4D5-0584-44C7-A5D6-713A56BE29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691200" indent="-2592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036800" indent="-2304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382400" indent="-1728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17280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0736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24192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B71674B-5B4A-41EC-99F6-88FD27BFE513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55CEAF4-5AAC-4D1F-8A89-D01FD003ABD7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“Download Hexadecimal”.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119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843427-B796-444F-BEFA-3793F82B604D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3757B33-742C-4FBB-A9D7-060CD015476D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9D8F1F-2DF4-45F7-935A-7FC84A2785CD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25D849A-5A6F-4CC2-89F3-61CB0FB4BB1E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“Update registers and flags on every step”...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445015-CBFD-4DE1-B5E2-F02C3337D630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578CD90-F462-4EDB-B9E0-F906A92302EE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“contain: layout” i njoj srodne) i da će to i biti u nekoj budućoj verziji ovog simulatora. Ali, for the time being, postoji checkbox kojim se program može donekle ubrzati. Uostalom, to rješenje sa checkboxom funkcionira i u Firefoxu 52.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4D71E5-8930-4EB9-90B4-3520A081E4FF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7844653-4EEC-43FC-BC6C-1FBB60EBA169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5E2C13-3BE2-4F83-92BA-1F1D108E13B0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C177D02-5C49-4B8B-AB63-D0E710B3A853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(agustiza). On je napravio nekoliko pull requestova na GitHubu, isprva sitni bug-fixi (prvo da se naredba SRA ponaša ispravno kad je carry flag postavljen u jedinicu),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0A4C1F-E619-46AC-BFF2-414D4F9BDB1D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6D44FAA-681E-464E-8478-146AE1EF5D43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76CF55-55B1-4690-A52D-DBE0B2DB466C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1972692-8E30-4145-9628-394C4E986899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DB3E34-4FF5-461F-885F-A6A3E955F39F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D1C2258-FDE7-4BB6-B9D2-FB898268F486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3E9F43-6C74-454B-97D5-F88609B9B141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96ED6D6-380A-416E-9F86-A4FDB771EABD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(nestabilna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61534C-2B25-4788-967A-B13527B4DAA6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E51A927-14BC-4D7B-ACF5-7D9642187EBA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D9A5460-AD25-4297-B71C-A123F857307C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E618E50-E1D4-4158-9381-E8FB575F1D44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99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50C996-1042-4306-9A74-5DB9B942994D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6591726-34EF-4A31-8A65-E4326C73E742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104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BBB064-8B23-4163-BECE-4D21125BC4EC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631FFD6-B0F2-4B52-89C4-0F9E14636568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108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B47125-82F6-4B9E-AE85-A8D69D2613A1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7BD68BF-DCBA-4C65-9522-B00A03EBA72C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70CBC8-50AA-4D42-ACD9-6C492DF3F927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038D146-684D-4C85-A0C1-799D45D15B5F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115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EB7603-2B08-435F-85C0-1687040EC082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932EA6A-F5BA-4872-8816-664C963B83A0}" type="datetime1">
              <a:rPr lang="en-US"/>
              <a:t>10/06/2023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LibreOffice/7.5.7.1$Windows_X86_64 LibreOffice_project/47eb0cf7efbacdee9b19ae25d6752381ede23126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2023-10-06T12:39:48Z</dcterms:modified>
  <cp:revision>4</cp:revision>
  <dc:subject/>
  <dc:title>Blue Curve</dc:title>
</cp:coreProperties>
</file>