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F32615-CB97-46D7-A1B1-2079F41FC0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353740-D8A8-4D80-B915-2172E6BFD3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F53B68-3E31-4355-B223-0C3F3CDA40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39F144-A12A-4EE4-B299-7236BF662B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C2431D-A0A5-4ED1-8D9C-E5BC873957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21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7DC2EE2-67AA-408B-8C93-F4A483B82D60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43F7FD9-3D85-4796-9909-0800641FD4F4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latassembler.github.io/PicoBlaze/PicoBlaze.html" TargetMode="External"/><Relationship Id="rId2" Type="http://schemas.openxmlformats.org/officeDocument/2006/relationships/hyperlink" Target="https://picoblaze-simulator.sourceforge.io/" TargetMode="External"/><Relationship Id="rId3" Type="http://schemas.openxmlformats.org/officeDocument/2006/relationships/hyperlink" Target="https://agustiza.github.io/PicoBlaze_Simulator_in_JS/PicoBlaze.html" TargetMode="External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Simulator PicoBlaze računala u programskom jeziku JavaScript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Autor: Teo Samaržija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4305600" y="2244240"/>
            <a:ext cx="1523520" cy="1211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želimo, možemo dodati i breakpointse na koje će emulacija pauzirati.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Tu sam mogućnost dodao na prijedlog profesora Tomislava Matića mlađeg.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Postoje samo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permanent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breakpointsi, ne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temporary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28600" y="1013760"/>
            <a:ext cx="4739400" cy="3786840"/>
          </a:xfrm>
          <a:prstGeom prst="rect">
            <a:avLst/>
          </a:prstGeom>
          <a:ln w="18000">
            <a:noFill/>
          </a:ln>
        </p:spPr>
      </p:pic>
      <p:sp>
        <p:nvSpPr>
          <p:cNvPr id="55" name=""/>
          <p:cNvSpPr/>
          <p:nvPr/>
        </p:nvSpPr>
        <p:spPr>
          <a:xfrm>
            <a:off x="228600" y="4114800"/>
            <a:ext cx="685800" cy="2286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43B80B-0DE2-4145-9A19-7CB8287C4286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73858E3-58C5-4CC5-93F9-91C10CED7932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program radi kako želimo u simulatoru, možemo ga isprobati na pravom PicoBlazeu tako da kliknemo na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Download Hexadecimal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I Xilinxov asembler za PicoBlaze ispisuje heksadecimalne datoteke, tako da činjenica da ne ispisujemo binarne datoteke nije problem.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5760" y="937440"/>
            <a:ext cx="4663440" cy="3863160"/>
          </a:xfrm>
          <a:prstGeom prst="rect">
            <a:avLst/>
          </a:prstGeom>
          <a:ln w="18000">
            <a:noFill/>
          </a:ln>
        </p:spPr>
      </p:pic>
      <p:sp>
        <p:nvSpPr>
          <p:cNvPr id="59" name=""/>
          <p:cNvSpPr/>
          <p:nvPr/>
        </p:nvSpPr>
        <p:spPr>
          <a:xfrm>
            <a:off x="1828800" y="914400"/>
            <a:ext cx="18288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134AE3-CCEE-4D92-90F2-92643739C85B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CA68BC0-6729-44FE-BDF5-D63BE9B7611B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dostignemo breakpoint, možemo pogledati trenutne registre, zastavice i memoriju u tablicama.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promijenjene zastavice i registri obojane su različitom bojom, da nam ne bi promakli. Za to se koristio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DOM as a state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, što možda i nije najbolje rješenje.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4686120" cy="3779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9DA565-900B-4F3C-8DDD-943F5E828BF9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8E77E25-2858-4709-8E5E-7350BC0270EA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“Decimal to Binary” (drugi primjer s lijeva), moramo uključiti UART terminal.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Preporučljivo je pritom isključiti checkbox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Update registers and flags on every step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 Verzija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v3.1.4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i novije to rade automatski.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96360" y="914400"/>
            <a:ext cx="3032640" cy="1833120"/>
          </a:xfrm>
          <a:prstGeom prst="rect">
            <a:avLst/>
          </a:prstGeom>
          <a:ln w="1800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327960" y="3200400"/>
            <a:ext cx="4701240" cy="8377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376B17-1C30-4485-A077-AB2C21CF553C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6B97DD5-C73A-4297-8967-DB6C5F6021F0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Update registers and flags on every step”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Naime, moj program ima problem s layout trashingom: svaki put kad se upiše novi broj u tablicu s registrima (dakle, praktički svaka instrukcija), tablica se neprimjetno poveća ili smanji za nekoliko piksela... ali dovoljno da prisili browser da čitavu stranicu mora iznova renderirati.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Činjenica da sam koristio monospace font u tablici, izgleda, ne pomaže.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Vjerujemo da je u modernim internetskim preglednicima (Firefox 69, Chrome 52...) to moguće riješiti CSS-om (naredba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srodne) i da će to i biti u nekoj budućoj verziji ovog simulatora. Ali, for the time being, postoji checkbox kojim se program može donekle ubrzati. Uostalom, to rješenje sa checkboxom funkcionira i u Firefoxu 52 (koji ne podržava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 naredbe).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39907F-A58F-4A43-9E1D-A9B89D8065A9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B2636A1-D512-4BD8-9CEA-85131A4DE8FC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Je li simulacija UART-a realna?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Program “Decimal to Binary” nisam uspio pokrenuti na pravom PicoBlazeu, a nisam uspio ni dijagnosticirati problem. Tako da ga ne treba uzeti kao sigurno dobar primjer kako se na PicoBlazeu koristi UART.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8BD1AD-F700-423E-B30E-F71EBDDFD698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213BE18-DA5E-4936-A863-D19E14E2B75E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Asembler podržava ono što se očekuje od današnjeg asemblera: aritmetičke izraze u konstantama, if-grananje, if-else grananje i while-petlje.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Svaki asembler ujedno je i interpreter.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Primjer “Preprocessor Test” ispisuje Fibonaccijeve brojeve manje od 100 za vrijeme asembliranja.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28600" y="983160"/>
            <a:ext cx="4671000" cy="3817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CA1D7E-E970-49F7-9E5A-8F13141C3FEC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4F60D6E-C941-40BE-A2F4-F7D349E1DD7A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predprocesora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podržava makro-naredbe.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Postoji neki neobičan bug u pretprocesoru da naredba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display 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”(novi red) ne radi kada je simulacija UART-a isključena.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-grananjima,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if-else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while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-petljama ne mogu se nalaziti mnemonike niti pretprocesorska naredba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address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 To je zato jer bi se, da se te stvari omoguće, znatno zakomplicirao pretprocesor i bilo bi lagano nenamjerno napraviti beskonačnu petlju za vrijeme pretprocesiranja: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85800" y="4100040"/>
            <a:ext cx="2293200" cy="929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C3A0CB-EDC4-4F1E-B1F9-3384B8FF70C4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1E39FD2-0929-4B8B-ABFD-7FBF470250D0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simulatora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znam kako se zastavice na pravom PicoBlazeu ponašaju kad se promijeni regbanka. U svoj simulator PicoBlazea uprogramirao sam da svaka regbanka ima zasebne zastavice carry i zero (kao na Z80), ali moguće je da to nije tako. To bi se trebalo moći provjeriti pomoću programa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Regbanks-Flags Test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709200" y="2971800"/>
            <a:ext cx="1576800" cy="1371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0C169C-29A9-4D65-B4B0-BD0599ACEE76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FEA9986-43B0-4C22-A113-33565F7FABA8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Out in the wild...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Moj se program koristi na fakultetu u Argentini za uvod u ugrađene sustave.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Nedavno sam dobio kontributora s tog fakulteta koji se zove Agustin Izaguirre (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agustiza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). On je napravio nekoliko pull requestova na GitHubu, isprva sitni bug-fixi (prvo da se naredba SRA ponaša ispravno kad je 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carry flag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 postavljen u jedinicu), a onda i dodavanje novih featuresa kao što su JEST testovi.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JEST testira tokenizer, parser, asembler, jezgru simulatora i evaluator aritmetičkih izraza. Međutim, 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test coverage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 je još uvijek nizak i contributori se još uvijek moraju oslanjati na ručno testiranje.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8F4597-1AA9-47B6-90EB-11E72C058227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135A717-0D25-4FFF-B491-EC5E10B01D54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Pozadina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Još u osnovnoj školi kupio sam si Kip Irvineinu knjigu “Assembly language for x86 processors” i pročitao sam je.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Tako da sam se na predavanju iz asemblerskog jezika kod profesora Ivana Aleksija mogao “praviti važan”.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pozvao me je na kavu nakon predavanja.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Rekao sam mu da imam web-stranicu i da znam relativno dobro JavaScript.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Pa mi je profesor Ivan Aleksi predložio da napravim asembler i emulator za PicoBlaze koji se može vrtjeti u internetskom pregledniku.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PicoBlaze je malo računalo koje proizvodi tvrtka Xilinx, i on se koristi na laboratorijskim i auditornim vježbama iz Arhitekture računala kao primjer jednostavnog računala.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bs-BA" sz="1600" spc="-1" strike="noStrike">
                <a:solidFill>
                  <a:srgbClr val="009bdd"/>
                </a:solidFill>
                <a:latin typeface="Arial"/>
              </a:rPr>
              <a:t>Profesor Ivan Aleksi se je bojao da, ukoliko se zbog pandemije ukinu fizičke laboratorijske vježbe, studenti će naletjeti na probleme pokušavajući koristiti postojeće asemblere i emulatore za PicoBlaze na svojim računalima. Po mom mišljenju, taj strah bio je realan.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FB0802-5259-44E7-A65D-F36640430D8D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DE92A0D-16D2-4D6E-9CDA-2727A70FF11A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Kompatibilnost s browserima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Ciljao sam na Firefox 52.9 ESR.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To je posljednja verzija Firefoxa koja se može vrtjeti na Windows XP-u i Windows Visti, te također verzija Firefoxa koja se dobije uz Solaris 11.4.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Međutim, u Firefoxu 52.9 ESR pokrenutom na Windows XP (ali ne i ako se pokrene na Solarisu ili Windows 11), kao i u Epiphanyju na FreeBSD-u, linije koda i kod nisu alignirani (što onemogućava da se koriste breakpointsi).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Iz nekog meni nedokučivog razloga, JavaScript se vrti približno dvostruko brže u Firefoxu 52 nego u Firefoxu 120.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Moderni Chrome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Za to da radi u Chromeu, morao sam izmijeniti CSS (jer tooltipsi na “Play/Pause”, “Fast Forward”, “Single Step” i “Stop” nisu bili radili).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WebPositive (bliski srodnik Safariju)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Za to da radi u WebPositiveu, morao sam izmijeniti i CSS i JavaScript.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Nisam uspio napraviti da “Download Hexadecimal” radi u WebPositiveu.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Darko Nikolić tvrdi da je isprobao moj program na Macu u Safariju i u Operi i da funkcionira tamo. Discordaš </a:t>
            </a:r>
            <a:r>
              <a:rPr b="0" i="1" lang="bs-BA" sz="1200" spc="-1" strike="noStrike">
                <a:solidFill>
                  <a:srgbClr val="009bdd"/>
                </a:solidFill>
                <a:latin typeface="Arial"/>
              </a:rPr>
              <a:t>emm312</a:t>
            </a: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 isto tvrdi da ga je isprobao u Safariju i da funkcionira tamo.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552D02-7EEE-415D-8AC0-D35A6C16DEA8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C2CF006-C061-4870-803B-1462ED1ACB00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Back-end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Abidin Durdu (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betelgeuse-7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) napravio je back-end u PHP-u, koji omogućuje korisnicima da dijele asemblerske programe. Taj back-end koristi MySQL bazu podataka. Vrti se na SourceForge serverima.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507040" y="2289960"/>
            <a:ext cx="5090040" cy="1104480"/>
          </a:xfrm>
          <a:prstGeom prst="rect">
            <a:avLst/>
          </a:prstGeom>
          <a:ln w="18000">
            <a:noFill/>
          </a:ln>
        </p:spPr>
      </p:pic>
      <p:sp>
        <p:nvSpPr>
          <p:cNvPr id="87" name=""/>
          <p:cNvSpPr/>
          <p:nvPr/>
        </p:nvSpPr>
        <p:spPr>
          <a:xfrm>
            <a:off x="4898160" y="2468880"/>
            <a:ext cx="359640" cy="35964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1356120" y="3527640"/>
            <a:ext cx="7330680" cy="1371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FD2E6B-D2B1-44DE-B305-5E98D8F24E1E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39D97EC-F10C-4771-A0B1-98F1259EBC4A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Bilješke o arhitekturi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Parseri većine asemblera pretvaraju tokenizirani asemblerski kod u dvodimenzionalno polje (tablicu) malih stabala (gdje su samo aritmetički izrazi stabla, a ostalo su pojedinačni čvorovi).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Parser u ovom asembleru za PicoBlaze pretvara tokenizirani asemblerski kod u jedno veliko stablo. Korijen tog stabla je čvor s tekstom “assembly”, a čvorovi dubine 1 su mnemonike, pretprocesorske naredbe i labeli.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Operandi mnemonika i pretprocesorskih naredbi njihova su djeca.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4EE30F-87E5-4D7A-AEE6-1AA8783534CB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F8D665F-E33A-4B6F-BF45-CB174ED7AACE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Hvala na pozornosti!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0F63DB-31B4-4975-937D-C79F382592B7}" type="slidenum">
              <a:t>23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1CDD637-9C03-42F8-9A6F-1DD950A1FC7C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do njega...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https://flatassembler.github.io/PicoBlaze/PicoBlaze.html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(samo front-end, uključujući i asembler pisan u JavaScriptu)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2"/>
              </a:rPr>
              <a:t>https://picoblaze-simulator.sourceforge.io/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(i front-end i back-end)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  <a:hlinkClick r:id="rId3"/>
              </a:rPr>
              <a:t>https://agustiza.github.io/PicoBlaze_Simulator_in_JS/PicoBlaze.html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(fork koji održava Agust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  <a:ea typeface="Arial"/>
              </a:rPr>
              <a:t>í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 Izaguirre)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2E14B4-5061-4DCD-8673-565D8A1C1695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D8BFA0A-DC43-458F-A0EF-17D0CF15DEA4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Ukucamo (ili pasteamo) asemblerski kod...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...ili odaberemo neki od osam primjera iz flexboxa “Examples”.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208160" y="945000"/>
            <a:ext cx="2220840" cy="1798200"/>
          </a:xfrm>
          <a:prstGeom prst="rect">
            <a:avLst/>
          </a:prstGeom>
          <a:ln w="18000">
            <a:noFill/>
          </a:ln>
        </p:spPr>
      </p:pic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365760" y="2934000"/>
            <a:ext cx="4663440" cy="1866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D9B14B-4530-4953-B1D3-B0865EAE197C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040156E-48CD-49D8-8DD9-51B8B49ADC60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 da nam se kod sintaksno oboji, kliknemo na gumb “Highlight Assembly”. To je daleko lakše isprogramirati u JavaScriptu nego da se kod automatski boja kako ga tipkamo.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685800" y="970920"/>
            <a:ext cx="3543120" cy="2915280"/>
          </a:xfrm>
          <a:prstGeom prst="rect">
            <a:avLst/>
          </a:prstGeom>
          <a:ln w="1800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4343400" cy="337680"/>
          </a:xfrm>
          <a:prstGeom prst="rect">
            <a:avLst/>
          </a:prstGeom>
          <a:ln w="18000">
            <a:noFill/>
          </a:ln>
        </p:spPr>
      </p:pic>
      <p:sp>
        <p:nvSpPr>
          <p:cNvPr id="36" name=""/>
          <p:cNvSpPr/>
          <p:nvPr/>
        </p:nvSpPr>
        <p:spPr>
          <a:xfrm>
            <a:off x="0" y="3886200"/>
            <a:ext cx="1371600" cy="6858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5AAED9-FDBA-4F14-99D5-C55F275EB3AA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1955CF2-BB66-49AC-9810-3E9EFDF0BA07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Bugovi u syntax highlighteru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Sintaksni bojač koda nije bez bugova: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 može highlightirati kodove koji sadrže znakove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&amp;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&lt;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&gt;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Netočno highlightira tokene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a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b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c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kad su heksadekadske konstante (uvijek ih highlightira kao da su flagovi).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143000" y="2743200"/>
            <a:ext cx="1737000" cy="723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5568E4-CB6D-4D37-8DBA-1DCB511DD50E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E18801D-04DD-4198-810E-5006F4B8B67C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Kada želimo da se kod asemblira, kliknemo na gumb “Assemble”. Ako to ne napravimo, a nastavimo dalje, simulirat ćemo PicoBlaze koji stalno vrti “</a:t>
            </a:r>
            <a:r>
              <a:rPr b="0" lang="bs-BA" sz="1600" spc="-1" strike="noStrike">
                <a:solidFill>
                  <a:srgbClr val="009bdd"/>
                </a:solidFill>
                <a:latin typeface="Courier New"/>
              </a:rPr>
              <a:t>load s0, s0</a:t>
            </a: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” (heksadekadski 00000).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Verzija v4.4.0 upozorava nas </a:t>
            </a:r>
            <a:r>
              <a:rPr b="0" i="1" lang="bs-BA" sz="1600" spc="-1" strike="noStrike">
                <a:solidFill>
                  <a:srgbClr val="009bdd"/>
                </a:solidFill>
                <a:latin typeface="Arial"/>
              </a:rPr>
              <a:t>confirm</a:t>
            </a: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om ako zaboravimo pritisnuti Assemble prije “Play” ili “Fast Forward”, a verzija v4.4.1 upozorava nas također i ako pokušamo pokrenuti emulaciju iako je asemblerski kod promijenjen od zadnjeg uspješnog asembliranja (da ne bismo nehotice pokrenuli staru verziju našeg programa umjesto nove).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37160" y="1143000"/>
            <a:ext cx="4892040" cy="380520"/>
          </a:xfrm>
          <a:prstGeom prst="rect">
            <a:avLst/>
          </a:prstGeom>
          <a:ln w="1800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3680280" cy="2976480"/>
          </a:xfrm>
          <a:prstGeom prst="rect">
            <a:avLst/>
          </a:prstGeom>
          <a:ln w="18000">
            <a:noFill/>
          </a:ln>
        </p:spPr>
      </p:pic>
      <p:sp>
        <p:nvSpPr>
          <p:cNvPr id="44" name=""/>
          <p:cNvSpPr/>
          <p:nvPr/>
        </p:nvSpPr>
        <p:spPr>
          <a:xfrm>
            <a:off x="4114800" y="914400"/>
            <a:ext cx="914400" cy="9144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3A1341-021C-40B0-B1AC-F23DC9F1D264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0323CB9-9212-4FED-91D2-D7C2583B8B3C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Onda, možemo, recimo, kliknuti na Fast Forward...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625280" cy="2437920"/>
          </a:xfrm>
          <a:prstGeom prst="rect">
            <a:avLst/>
          </a:prstGeom>
          <a:ln w="18000">
            <a:noFill/>
          </a:ln>
        </p:spPr>
      </p:pic>
      <p:sp>
        <p:nvSpPr>
          <p:cNvPr id="48" name=""/>
          <p:cNvSpPr/>
          <p:nvPr/>
        </p:nvSpPr>
        <p:spPr>
          <a:xfrm>
            <a:off x="2057400" y="1143000"/>
            <a:ext cx="4572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BA86F2-2DD7-4C51-9328-DDD08D3E7B95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D9CAB2D-631D-4F41-8CAE-091835F6EC6B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“Binary to Decimal” (prvi primjer u flexboxu “Examples” s lijeva), možemo koristiti SVG-ove generirane u JavaScriptu, koji predstavljaju switcheve, LED-ice i sedam-segmentne pokaznike.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35520" y="1143000"/>
            <a:ext cx="4693680" cy="1958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78C32A-1088-42CA-ABB4-74FBF74837C2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C7FB7EF-94A8-4A05-9996-A562C77F550E}" type="datetime1">
              <a:rPr lang="en-US"/>
              <a:t>09/08/2024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2023-09-21T04:13:43Z</dcterms:created>
  <dc:creator/>
  <dc:description/>
  <dc:language>en-US</dc:language>
  <cp:lastModifiedBy/>
  <dcterms:modified xsi:type="dcterms:W3CDTF">2024-09-08T18:34:33Z</dcterms:modified>
  <cp:revision>17</cp:revision>
  <dc:subject/>
  <dc:title>Blue Curve</dc:title>
</cp:coreProperties>
</file>