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gif" ContentType="image/gif"/>
  <Override PartName="/ppt/media/image4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E4DC7-F288-403B-A252-4A0EA8C6C8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942BE9-7826-466F-AA95-E013A641C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EB3E9-8BFA-45DF-AD55-357C7C2353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B258ED-7F3A-4E0C-BF44-316483A8AD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73DDE3-1025-46DB-ACF9-D48B00AB0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627CDB-C043-43D1-A337-CCA811D387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00FF0E-CEA5-44B5-842E-10E580E76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4215C4-C25A-4643-AC71-269501F6E0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A4CD60-343F-433C-88F0-C0CAF03DD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B01691-E715-4BE4-A844-E6F7889A89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2F3115-CDDA-455A-8965-CDB17C0C8E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EDC23-C51A-4803-BFAF-CE84C471DD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8864CB-C398-4924-A370-A3B6CFD524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9AFF53-634E-483E-BB57-9CE488CC5F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B62973-1C89-4759-91E1-5669010785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8D4057-60E6-4E58-BC75-6576BF23F7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F24AC1-723B-422F-8B62-DA20E91B0B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58278-82DB-439A-87D8-EE4724FC54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A5E2CA-5342-464E-87E5-BD9E3C0D71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117FD6-6C1F-4925-BB65-A42250FE21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1470ED-21BD-49F8-982C-1E7A3E8EEC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8BFBA-3EA3-4A20-A970-40368FA537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225260-1CCB-45BB-BA53-A064939A10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64EEF5-2611-4921-894F-C448EECC02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919374E-48B2-4E0F-8867-9B455679B28F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390C4F5-8351-4D36-A202-CD581ED1C56C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118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8353DF-157C-4592-8C4B-3B84A6F8799C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931A2F3-B235-4A82-B9CA-385D1AD98871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122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A0C846-EC7D-4902-A85A-440645A588BF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618BC9B-41E6-4894-9E1C-F7101ED7E258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478BC0-A990-4871-9F1F-BFAAA83C01B7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6529A95-2656-4D40-BA2E-8FD676D944C6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76A1E8-76E4-4108-9533-5B78F2B5B978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DF8C877-9EEE-4336-9CC7-0E64BD517FE9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9BEF16-FADE-4303-B300-F67628CD1F72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08AB898-B84C-40BD-BF09-69ACBD7C0FC1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F2680-A29D-420F-9507-FDB08F9DF60A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ADF0028-B775-41D4-8902-1E1F168CB5C7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B158F4-8403-4325-B022-4F1F392405FD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CB738CB-94E6-4358-9E38-1D1CB52CC7D7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11D8BD-B757-4E78-89B4-A4A12B334646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DEE335B-406C-4162-8A3B-A605CEF940D9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FDC79E-62A4-4C13-B8DA-072CE062A84C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A5DC368-3DA7-4958-8F94-BEC4031781D0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1291D8-A86D-40A2-871A-8062E5F2CC5B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232BD6C-96AA-46DC-8342-F02AF8A81671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6E4D34-6FDE-4810-8044-7EC87AFB8FEF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4FA418C-FDD2-4916-B5C7-7BD411854EF1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433461-12D9-4667-90C3-DFAB52FCE8C2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882ABBF-6094-40C5-95E0-466CF922A3CF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389FEB-25AF-4603-BA3F-613791DE51E0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C766097-69F5-488A-98A1-2EE67DC30A2B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EBA096-AF3A-4307-A3C4-AF56751128B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B98097C-0E98-4755-AB78-A1B70A8428F8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DCE3F0-E881-4C70-8983-3D22BA19F4FD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D33CF65-3FA2-4BAB-ADD1-7857B9B6F16C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107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82826D-E43D-4A5E-A9D8-B252DE19BD5A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B74380B-ED2D-4A21-AFA7-75D87C8A9A2B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111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D35C5E-3C3C-48E8-8459-0F1788DCC41C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B9F0E16-CC59-4420-B224-CB649D523BA3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DF2F0E-CBAC-400A-B22A-C2BF810F8E4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CE09DEB-750B-4FDD-A36F-96F41E397AD5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LibreOffice/7.5.7.1$Windows_X86_64 LibreOffice_project/47eb0cf7efbacdee9b19ae25d6752381ede23126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2023-10-06T20:39:10Z</dcterms:modified>
  <cp:revision>9</cp:revision>
  <dc:subject/>
  <dc:title>Blue Curve</dc:title>
</cp:coreProperties>
</file>