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_rels/slide1.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presProps.xml" ContentType="application/vnd.openxmlformats-officedocument.presentationml.presProps+xml"/>
  <Override PartName="/ppt/media/image1.gif" ContentType="image/gif"/>
  <Override PartName="/ppt/media/image6.png" ContentType="image/png"/>
  <Override PartName="/ppt/media/image2.png" ContentType="image/png"/>
  <Override PartName="/ppt/media/image3.png" ContentType="image/png"/>
  <Override PartName="/ppt/media/image4.png" ContentType="image/png"/>
  <Override PartName="/ppt/media/image5.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2.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mediaAndTx" preserve="1">
  <p:cSld name="Blue_Curv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85A1C0E7-7E79-4777-AC3C-976905A7C3C2}"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Blue_Curve1">
    <p:spTree>
      <p:nvGrpSpPr>
        <p:cNvPr id="1" name=""/>
        <p:cNvGrpSpPr/>
        <p:nvPr/>
      </p:nvGrpSpPr>
      <p:grpSpPr>
        <a:xfrm>
          <a:off x="0" y="0"/>
          <a:ext cx="0" cy="0"/>
          <a:chOff x="0" y="0"/>
          <a:chExt cx="0" cy="0"/>
        </a:xfrm>
      </p:grpSpPr>
      <p:sp>
        <p:nvSpPr>
          <p:cNvPr id="13"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endParaRPr b="0" lang="bs-BA" sz="3300" strike="noStrike" u="none">
              <a:solidFill>
                <a:srgbClr val="ffffff"/>
              </a:solidFill>
              <a:uFillTx/>
              <a:latin typeface="Arial"/>
            </a:endParaRPr>
          </a:p>
        </p:txBody>
      </p:sp>
      <p:sp>
        <p:nvSpPr>
          <p:cNvPr id="14"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indent="0">
              <a:spcBef>
                <a:spcPts val="1060"/>
              </a:spcBef>
              <a:buNone/>
            </a:pPr>
            <a:endParaRPr b="0" lang="bs-BA" sz="2400" strike="noStrike" u="none">
              <a:solidFill>
                <a:srgbClr val="009bdd"/>
              </a:solidFill>
              <a:uFillTx/>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CB0B99B3-9D4B-4227-ACDA-6F23A47F3CA1}"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Blue_Curve1">
    <p:spTree>
      <p:nvGrpSpPr>
        <p:cNvPr id="1" name=""/>
        <p:cNvGrpSpPr/>
        <p:nvPr/>
      </p:nvGrpSpPr>
      <p:grpSpPr>
        <a:xfrm>
          <a:off x="0" y="0"/>
          <a:ext cx="0" cy="0"/>
          <a:chOff x="0" y="0"/>
          <a:chExt cx="0" cy="0"/>
        </a:xfrm>
      </p:grpSpPr>
      <p:sp>
        <p:nvSpPr>
          <p:cNvPr id="15"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endParaRPr b="0" lang="bs-BA" sz="3300" strike="noStrike" u="none">
              <a:solidFill>
                <a:srgbClr val="ffffff"/>
              </a:solidFill>
              <a:uFillTx/>
              <a:latin typeface="Arial"/>
            </a:endParaRPr>
          </a:p>
        </p:txBody>
      </p:sp>
      <p:sp>
        <p:nvSpPr>
          <p:cNvPr id="16" name="PlaceHolder 2"/>
          <p:cNvSpPr>
            <a:spLocks noGrp="1"/>
          </p:cNvSpPr>
          <p:nvPr>
            <p:ph/>
          </p:nvPr>
        </p:nvSpPr>
        <p:spPr>
          <a:xfrm>
            <a:off x="360000" y="1080000"/>
            <a:ext cx="4567320" cy="1716840"/>
          </a:xfrm>
          <a:prstGeom prst="rect">
            <a:avLst/>
          </a:prstGeom>
          <a:noFill/>
          <a:ln w="0">
            <a:noFill/>
          </a:ln>
        </p:spPr>
        <p:txBody>
          <a:bodyPr lIns="0" rIns="0" tIns="0" bIns="0" anchor="t">
            <a:noAutofit/>
          </a:bodyPr>
          <a:p>
            <a:pPr indent="0">
              <a:spcBef>
                <a:spcPts val="1060"/>
              </a:spcBef>
              <a:buNone/>
            </a:pPr>
            <a:endParaRPr b="0" lang="bs-BA" sz="2400" strike="noStrike" u="none">
              <a:solidFill>
                <a:srgbClr val="009bdd"/>
              </a:solidFill>
              <a:uFillTx/>
              <a:latin typeface="Arial"/>
            </a:endParaRPr>
          </a:p>
        </p:txBody>
      </p:sp>
      <p:sp>
        <p:nvSpPr>
          <p:cNvPr id="17" name="PlaceHolder 3"/>
          <p:cNvSpPr>
            <a:spLocks noGrp="1"/>
          </p:cNvSpPr>
          <p:nvPr>
            <p:ph/>
          </p:nvPr>
        </p:nvSpPr>
        <p:spPr>
          <a:xfrm>
            <a:off x="5155920" y="1080000"/>
            <a:ext cx="4567320" cy="3600000"/>
          </a:xfrm>
          <a:prstGeom prst="rect">
            <a:avLst/>
          </a:prstGeom>
          <a:noFill/>
          <a:ln w="0">
            <a:noFill/>
          </a:ln>
        </p:spPr>
        <p:txBody>
          <a:bodyPr lIns="0" rIns="0" tIns="0" bIns="0" anchor="t">
            <a:noAutofit/>
          </a:bodyPr>
          <a:p>
            <a:pPr indent="0">
              <a:spcBef>
                <a:spcPts val="1060"/>
              </a:spcBef>
              <a:buNone/>
            </a:pPr>
            <a:endParaRPr b="0" lang="bs-BA" sz="2400" strike="noStrike" u="none">
              <a:solidFill>
                <a:srgbClr val="009bdd"/>
              </a:solidFill>
              <a:uFillTx/>
              <a:latin typeface="Arial"/>
            </a:endParaRPr>
          </a:p>
        </p:txBody>
      </p:sp>
      <p:sp>
        <p:nvSpPr>
          <p:cNvPr id="18" name="PlaceHolder 4"/>
          <p:cNvSpPr>
            <a:spLocks noGrp="1"/>
          </p:cNvSpPr>
          <p:nvPr>
            <p:ph/>
          </p:nvPr>
        </p:nvSpPr>
        <p:spPr>
          <a:xfrm>
            <a:off x="360000" y="2960280"/>
            <a:ext cx="4567320" cy="1716840"/>
          </a:xfrm>
          <a:prstGeom prst="rect">
            <a:avLst/>
          </a:prstGeom>
          <a:noFill/>
          <a:ln w="0">
            <a:noFill/>
          </a:ln>
        </p:spPr>
        <p:txBody>
          <a:bodyPr lIns="0" rIns="0" tIns="0" bIns="0" anchor="t">
            <a:noAutofit/>
          </a:bodyPr>
          <a:p>
            <a:pPr indent="0">
              <a:spcBef>
                <a:spcPts val="1060"/>
              </a:spcBef>
              <a:buNone/>
            </a:pPr>
            <a:endParaRPr b="0" lang="bs-BA" sz="2400" strike="noStrike" u="none">
              <a:solidFill>
                <a:srgbClr val="009bdd"/>
              </a:solidFill>
              <a:uFillTx/>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C895A95F-1C2F-44B4-9C23-273F2AE7C317}"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Blue_Curve1">
    <p:spTree>
      <p:nvGrpSpPr>
        <p:cNvPr id="1" name=""/>
        <p:cNvGrpSpPr/>
        <p:nvPr/>
      </p:nvGrpSpPr>
      <p:grpSpPr>
        <a:xfrm>
          <a:off x="0" y="0"/>
          <a:ext cx="0" cy="0"/>
          <a:chOff x="0" y="0"/>
          <a:chExt cx="0" cy="0"/>
        </a:xfrm>
      </p:grpSpPr>
      <p:sp>
        <p:nvSpPr>
          <p:cNvPr id="19"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endParaRPr b="0" lang="bs-BA" sz="3300" strike="noStrike" u="none">
              <a:solidFill>
                <a:srgbClr val="ffffff"/>
              </a:solidFill>
              <a:uFillTx/>
              <a:latin typeface="Arial"/>
            </a:endParaRPr>
          </a:p>
        </p:txBody>
      </p:sp>
      <p:sp>
        <p:nvSpPr>
          <p:cNvPr id="20" name="PlaceHolder 2"/>
          <p:cNvSpPr>
            <a:spLocks noGrp="1"/>
          </p:cNvSpPr>
          <p:nvPr>
            <p:ph/>
          </p:nvPr>
        </p:nvSpPr>
        <p:spPr>
          <a:xfrm>
            <a:off x="360000" y="1080000"/>
            <a:ext cx="4567320" cy="3600000"/>
          </a:xfrm>
          <a:prstGeom prst="rect">
            <a:avLst/>
          </a:prstGeom>
          <a:noFill/>
          <a:ln w="0">
            <a:noFill/>
          </a:ln>
        </p:spPr>
        <p:txBody>
          <a:bodyPr lIns="0" rIns="0" tIns="0" bIns="0" anchor="t">
            <a:noAutofit/>
          </a:bodyPr>
          <a:p>
            <a:pPr indent="0">
              <a:spcBef>
                <a:spcPts val="1060"/>
              </a:spcBef>
              <a:buNone/>
            </a:pPr>
            <a:endParaRPr b="0" lang="bs-BA" sz="2400" strike="noStrike" u="none">
              <a:solidFill>
                <a:srgbClr val="009bdd"/>
              </a:solidFill>
              <a:uFillTx/>
              <a:latin typeface="Arial"/>
            </a:endParaRPr>
          </a:p>
        </p:txBody>
      </p:sp>
      <p:sp>
        <p:nvSpPr>
          <p:cNvPr id="21" name="PlaceHolder 3"/>
          <p:cNvSpPr>
            <a:spLocks noGrp="1"/>
          </p:cNvSpPr>
          <p:nvPr>
            <p:ph/>
          </p:nvPr>
        </p:nvSpPr>
        <p:spPr>
          <a:xfrm>
            <a:off x="5155920" y="1080000"/>
            <a:ext cx="4567320" cy="3600000"/>
          </a:xfrm>
          <a:prstGeom prst="rect">
            <a:avLst/>
          </a:prstGeom>
          <a:noFill/>
          <a:ln w="0">
            <a:noFill/>
          </a:ln>
        </p:spPr>
        <p:txBody>
          <a:bodyPr lIns="0" rIns="0" tIns="0" bIns="0" anchor="t">
            <a:noAutofit/>
          </a:bodyPr>
          <a:p>
            <a:pPr indent="0">
              <a:spcBef>
                <a:spcPts val="1060"/>
              </a:spcBef>
              <a:buNone/>
            </a:pPr>
            <a:endParaRPr b="0" lang="bs-BA" sz="2400" strike="noStrike" u="none">
              <a:solidFill>
                <a:srgbClr val="009bdd"/>
              </a:solidFill>
              <a:uFillTx/>
              <a:latin typeface="Aria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98F0D896-52BC-4B0F-B59B-B2D12F0A6C79}"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mediaAndTx" preserve="1">
  <p:cSld name="Blue_Curve1">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D361D98B-EC58-462A-921E-10DB5041151A}" type="slidenum">
              <a:t>&lt;#&gt;</a:t>
            </a:fld>
          </a:p>
        </p:txBody>
      </p:sp>
      <p:sp>
        <p:nvSpPr>
          <p:cNvPr id="4" name="PlaceHolder 3"/>
          <p:cNvSpPr>
            <a:spLocks noGrp="1"/>
          </p:cNvSpPr>
          <p:nvPr>
            <p:ph type="dt" idx="4"/>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flipH="1" flipV="1">
            <a:off x="0" y="4500000"/>
            <a:ext cx="10080000" cy="1170000"/>
          </a:xfrm>
          <a:prstGeom prst="flowChartDocument">
            <a:avLst/>
          </a:prstGeom>
          <a:gradFill rotWithShape="0">
            <a:gsLst>
              <a:gs pos="0">
                <a:srgbClr val="77caee"/>
              </a:gs>
              <a:gs pos="1563">
                <a:srgbClr val="77caee"/>
              </a:gs>
              <a:gs pos="1563">
                <a:srgbClr val="75c9ee"/>
              </a:gs>
              <a:gs pos="3125">
                <a:srgbClr val="75c9ee"/>
              </a:gs>
              <a:gs pos="3125">
                <a:srgbClr val="73c9ed"/>
              </a:gs>
              <a:gs pos="4688">
                <a:srgbClr val="73c9ed"/>
              </a:gs>
              <a:gs pos="4688">
                <a:srgbClr val="71c8ed"/>
              </a:gs>
              <a:gs pos="6250">
                <a:srgbClr val="71c8ed"/>
              </a:gs>
              <a:gs pos="6250">
                <a:srgbClr val="6fc7ed"/>
              </a:gs>
              <a:gs pos="7813">
                <a:srgbClr val="6fc7ed"/>
              </a:gs>
              <a:gs pos="7813">
                <a:srgbClr val="6ec6ed"/>
              </a:gs>
              <a:gs pos="9375">
                <a:srgbClr val="6ec6ed"/>
              </a:gs>
              <a:gs pos="9375">
                <a:srgbClr val="6cc6ec"/>
              </a:gs>
              <a:gs pos="10938">
                <a:srgbClr val="6cc6ec"/>
              </a:gs>
              <a:gs pos="10938">
                <a:srgbClr val="6ac5ec"/>
              </a:gs>
              <a:gs pos="12500">
                <a:srgbClr val="6ac5ec"/>
              </a:gs>
              <a:gs pos="12500">
                <a:srgbClr val="68c4ec"/>
              </a:gs>
              <a:gs pos="14063">
                <a:srgbClr val="68c4ec"/>
              </a:gs>
              <a:gs pos="14063">
                <a:srgbClr val="66c3ec"/>
              </a:gs>
              <a:gs pos="15625">
                <a:srgbClr val="66c3ec"/>
              </a:gs>
              <a:gs pos="15625">
                <a:srgbClr val="64c3eb"/>
              </a:gs>
              <a:gs pos="17188">
                <a:srgbClr val="64c3eb"/>
              </a:gs>
              <a:gs pos="17188">
                <a:srgbClr val="62c2eb"/>
              </a:gs>
              <a:gs pos="18750">
                <a:srgbClr val="62c2eb"/>
              </a:gs>
              <a:gs pos="18750">
                <a:srgbClr val="60c1eb"/>
              </a:gs>
              <a:gs pos="20313">
                <a:srgbClr val="60c1eb"/>
              </a:gs>
              <a:gs pos="20313">
                <a:srgbClr val="5ec0ea"/>
              </a:gs>
              <a:gs pos="21875">
                <a:srgbClr val="5ec0ea"/>
              </a:gs>
              <a:gs pos="21875">
                <a:srgbClr val="5dc0ea"/>
              </a:gs>
              <a:gs pos="23438">
                <a:srgbClr val="5dc0ea"/>
              </a:gs>
              <a:gs pos="23438">
                <a:srgbClr val="5bbfea"/>
              </a:gs>
              <a:gs pos="25000">
                <a:srgbClr val="5bbfea"/>
              </a:gs>
              <a:gs pos="25000">
                <a:srgbClr val="59beea"/>
              </a:gs>
              <a:gs pos="26563">
                <a:srgbClr val="59beea"/>
              </a:gs>
              <a:gs pos="26563">
                <a:srgbClr val="57bde9"/>
              </a:gs>
              <a:gs pos="28125">
                <a:srgbClr val="57bde9"/>
              </a:gs>
              <a:gs pos="28125">
                <a:srgbClr val="55bde9"/>
              </a:gs>
              <a:gs pos="29688">
                <a:srgbClr val="55bde9"/>
              </a:gs>
              <a:gs pos="29688">
                <a:srgbClr val="53bce9"/>
              </a:gs>
              <a:gs pos="31250">
                <a:srgbClr val="53bce9"/>
              </a:gs>
              <a:gs pos="31250">
                <a:srgbClr val="51bbe9"/>
              </a:gs>
              <a:gs pos="32813">
                <a:srgbClr val="51bbe9"/>
              </a:gs>
              <a:gs pos="32813">
                <a:srgbClr val="4fbae8"/>
              </a:gs>
              <a:gs pos="34375">
                <a:srgbClr val="4fbae8"/>
              </a:gs>
              <a:gs pos="34375">
                <a:srgbClr val="4dbae8"/>
              </a:gs>
              <a:gs pos="35938">
                <a:srgbClr val="4dbae8"/>
              </a:gs>
              <a:gs pos="35938">
                <a:srgbClr val="4cb9e8"/>
              </a:gs>
              <a:gs pos="37500">
                <a:srgbClr val="4cb9e8"/>
              </a:gs>
              <a:gs pos="37500">
                <a:srgbClr val="4ab8e8"/>
              </a:gs>
              <a:gs pos="39063">
                <a:srgbClr val="4ab8e8"/>
              </a:gs>
              <a:gs pos="39063">
                <a:srgbClr val="48b7e7"/>
              </a:gs>
              <a:gs pos="40625">
                <a:srgbClr val="48b7e7"/>
              </a:gs>
              <a:gs pos="40625">
                <a:srgbClr val="46b7e7"/>
              </a:gs>
              <a:gs pos="42188">
                <a:srgbClr val="46b7e7"/>
              </a:gs>
              <a:gs pos="42188">
                <a:srgbClr val="44b6e7"/>
              </a:gs>
              <a:gs pos="43750">
                <a:srgbClr val="44b6e7"/>
              </a:gs>
              <a:gs pos="43750">
                <a:srgbClr val="42b5e6"/>
              </a:gs>
              <a:gs pos="45313">
                <a:srgbClr val="42b5e6"/>
              </a:gs>
              <a:gs pos="45313">
                <a:srgbClr val="40b4e6"/>
              </a:gs>
              <a:gs pos="46875">
                <a:srgbClr val="40b4e6"/>
              </a:gs>
              <a:gs pos="46875">
                <a:srgbClr val="3eb4e6"/>
              </a:gs>
              <a:gs pos="48438">
                <a:srgbClr val="3eb4e6"/>
              </a:gs>
              <a:gs pos="48438">
                <a:srgbClr val="3cb3e6"/>
              </a:gs>
              <a:gs pos="50000">
                <a:srgbClr val="3cb3e6"/>
              </a:gs>
              <a:gs pos="50000">
                <a:srgbClr val="3bb2e5"/>
              </a:gs>
              <a:gs pos="51563">
                <a:srgbClr val="3bb2e5"/>
              </a:gs>
              <a:gs pos="51563">
                <a:srgbClr val="39b1e5"/>
              </a:gs>
              <a:gs pos="53125">
                <a:srgbClr val="39b1e5"/>
              </a:gs>
              <a:gs pos="53125">
                <a:srgbClr val="37b1e5"/>
              </a:gs>
              <a:gs pos="54688">
                <a:srgbClr val="37b1e5"/>
              </a:gs>
              <a:gs pos="54688">
                <a:srgbClr val="35b0e5"/>
              </a:gs>
              <a:gs pos="56250">
                <a:srgbClr val="35b0e5"/>
              </a:gs>
              <a:gs pos="56250">
                <a:srgbClr val="33afe4"/>
              </a:gs>
              <a:gs pos="57813">
                <a:srgbClr val="33afe4"/>
              </a:gs>
              <a:gs pos="57813">
                <a:srgbClr val="31aee4"/>
              </a:gs>
              <a:gs pos="59375">
                <a:srgbClr val="31aee4"/>
              </a:gs>
              <a:gs pos="59375">
                <a:srgbClr val="2faee4"/>
              </a:gs>
              <a:gs pos="60938">
                <a:srgbClr val="2faee4"/>
              </a:gs>
              <a:gs pos="60938">
                <a:srgbClr val="2dade3"/>
              </a:gs>
              <a:gs pos="62500">
                <a:srgbClr val="2dade3"/>
              </a:gs>
              <a:gs pos="62500">
                <a:srgbClr val="2bace3"/>
              </a:gs>
              <a:gs pos="64063">
                <a:srgbClr val="2bace3"/>
              </a:gs>
              <a:gs pos="64063">
                <a:srgbClr val="2aabe3"/>
              </a:gs>
              <a:gs pos="65625">
                <a:srgbClr val="2aabe3"/>
              </a:gs>
              <a:gs pos="65625">
                <a:srgbClr val="28abe3"/>
              </a:gs>
              <a:gs pos="67188">
                <a:srgbClr val="28abe3"/>
              </a:gs>
              <a:gs pos="67188">
                <a:srgbClr val="26aae2"/>
              </a:gs>
              <a:gs pos="68750">
                <a:srgbClr val="26aae2"/>
              </a:gs>
              <a:gs pos="68750">
                <a:srgbClr val="24a9e2"/>
              </a:gs>
              <a:gs pos="70313">
                <a:srgbClr val="24a9e2"/>
              </a:gs>
              <a:gs pos="70313">
                <a:srgbClr val="22a8e2"/>
              </a:gs>
              <a:gs pos="71875">
                <a:srgbClr val="22a8e2"/>
              </a:gs>
              <a:gs pos="71875">
                <a:srgbClr val="20a8e2"/>
              </a:gs>
              <a:gs pos="73438">
                <a:srgbClr val="20a8e2"/>
              </a:gs>
              <a:gs pos="73438">
                <a:srgbClr val="1ea7e1"/>
              </a:gs>
              <a:gs pos="75000">
                <a:srgbClr val="1ea7e1"/>
              </a:gs>
              <a:gs pos="75000">
                <a:srgbClr val="1ca6e1"/>
              </a:gs>
              <a:gs pos="76563">
                <a:srgbClr val="1ca6e1"/>
              </a:gs>
              <a:gs pos="76563">
                <a:srgbClr val="1aa5e1"/>
              </a:gs>
              <a:gs pos="78125">
                <a:srgbClr val="1aa5e1"/>
              </a:gs>
              <a:gs pos="78125">
                <a:srgbClr val="19a5e1"/>
              </a:gs>
              <a:gs pos="79688">
                <a:srgbClr val="19a5e1"/>
              </a:gs>
              <a:gs pos="79688">
                <a:srgbClr val="17a4e0"/>
              </a:gs>
              <a:gs pos="81250">
                <a:srgbClr val="17a4e0"/>
              </a:gs>
              <a:gs pos="81250">
                <a:srgbClr val="15a3e0"/>
              </a:gs>
              <a:gs pos="82813">
                <a:srgbClr val="15a3e0"/>
              </a:gs>
              <a:gs pos="82813">
                <a:srgbClr val="13a2e0"/>
              </a:gs>
              <a:gs pos="84375">
                <a:srgbClr val="13a2e0"/>
              </a:gs>
              <a:gs pos="84375">
                <a:srgbClr val="11a2df"/>
              </a:gs>
              <a:gs pos="85938">
                <a:srgbClr val="11a2df"/>
              </a:gs>
              <a:gs pos="85938">
                <a:srgbClr val="0fa1df"/>
              </a:gs>
              <a:gs pos="87500">
                <a:srgbClr val="0fa1df"/>
              </a:gs>
              <a:gs pos="87500">
                <a:srgbClr val="0da0df"/>
              </a:gs>
              <a:gs pos="89063">
                <a:srgbClr val="0da0df"/>
              </a:gs>
              <a:gs pos="89063">
                <a:srgbClr val="0b9fdf"/>
              </a:gs>
              <a:gs pos="90625">
                <a:srgbClr val="0b9fdf"/>
              </a:gs>
              <a:gs pos="90625">
                <a:srgbClr val="099fde"/>
              </a:gs>
              <a:gs pos="92188">
                <a:srgbClr val="099fde"/>
              </a:gs>
              <a:gs pos="92188">
                <a:srgbClr val="089ede"/>
              </a:gs>
              <a:gs pos="93750">
                <a:srgbClr val="089ede"/>
              </a:gs>
              <a:gs pos="93750">
                <a:srgbClr val="069dde"/>
              </a:gs>
              <a:gs pos="95313">
                <a:srgbClr val="069dde"/>
              </a:gs>
              <a:gs pos="95313">
                <a:srgbClr val="049cde"/>
              </a:gs>
              <a:gs pos="96875">
                <a:srgbClr val="049cde"/>
              </a:gs>
              <a:gs pos="96875">
                <a:srgbClr val="029cdd"/>
              </a:gs>
              <a:gs pos="98438">
                <a:srgbClr val="029cdd"/>
              </a:gs>
              <a:gs pos="98438">
                <a:srgbClr val="009bdd"/>
              </a:gs>
              <a:gs pos="100000">
                <a:srgbClr val="009bdd"/>
              </a:gs>
            </a:gsLst>
            <a:lin ang="10800000"/>
          </a:gradFill>
          <a:ln w="18000">
            <a:noFill/>
          </a:ln>
          <a:effectLst>
            <a:outerShdw dist="10800" dir="5400000" blurRad="0" rotWithShape="0">
              <a:srgbClr val="009bdd"/>
            </a:outerShdw>
          </a:effectLst>
        </p:spPr>
        <p:style>
          <a:lnRef idx="0"/>
          <a:fillRef idx="0"/>
          <a:effectRef idx="0"/>
          <a:fontRef idx="minor"/>
        </p:style>
        <p:txBody>
          <a:bodyPr wrap="none" lIns="90000" rIns="90000" tIns="45000" bIns="45000" anchor="ctr">
            <a:noAutofit/>
          </a:bodyPr>
          <a:p>
            <a:endParaRPr b="0" lang="bs-BA" sz="1800" strike="noStrike" u="none">
              <a:solidFill>
                <a:srgbClr val="ffffff"/>
              </a:solidFill>
              <a:uFillTx/>
              <a:latin typeface="Arial"/>
            </a:endParaRPr>
          </a:p>
        </p:txBody>
      </p:sp>
      <p:sp>
        <p:nvSpPr>
          <p:cNvPr id="1" name="PlaceHolder 1"/>
          <p:cNvSpPr>
            <a:spLocks noGrp="1"/>
          </p:cNvSpPr>
          <p:nvPr>
            <p:ph type="title"/>
          </p:nvPr>
        </p:nvSpPr>
        <p:spPr>
          <a:xfrm>
            <a:off x="0" y="1620000"/>
            <a:ext cx="9000000" cy="1080000"/>
          </a:xfrm>
          <a:prstGeom prst="rect">
            <a:avLst/>
          </a:prstGeom>
          <a:noFill/>
          <a:ln w="0">
            <a:noFill/>
          </a:ln>
        </p:spPr>
        <p:txBody>
          <a:bodyPr lIns="0" rIns="0" tIns="0" bIns="0" anchor="ctr">
            <a:noAutofit/>
          </a:bodyPr>
          <a:p>
            <a:pPr indent="0" algn="ctr">
              <a:buNone/>
            </a:pPr>
            <a:r>
              <a:rPr b="0" lang="bs-BA" sz="3300" strike="noStrike" u="none">
                <a:solidFill>
                  <a:srgbClr val="dd4100"/>
                </a:solidFill>
                <a:uFillTx/>
                <a:latin typeface="Arial"/>
              </a:rPr>
              <a:t>Click to edit the title text format</a:t>
            </a:r>
            <a:endParaRPr b="0" lang="bs-BA" sz="3300" strike="noStrike" u="none">
              <a:solidFill>
                <a:srgbClr val="dd4100"/>
              </a:solidFill>
              <a:uFillTx/>
              <a:latin typeface="Arial"/>
            </a:endParaRPr>
          </a:p>
        </p:txBody>
      </p:sp>
      <p:sp>
        <p:nvSpPr>
          <p:cNvPr id="2" name="PlaceHolder 2"/>
          <p:cNvSpPr>
            <a:spLocks noGrp="1"/>
          </p:cNvSpPr>
          <p:nvPr>
            <p:ph type="body"/>
          </p:nvPr>
        </p:nvSpPr>
        <p:spPr>
          <a:xfrm>
            <a:off x="360000" y="2880000"/>
            <a:ext cx="9360000" cy="1620000"/>
          </a:xfrm>
          <a:prstGeom prst="rect">
            <a:avLst/>
          </a:prstGeom>
          <a:noFill/>
          <a:ln w="0">
            <a:noFill/>
          </a:ln>
        </p:spPr>
        <p:txBody>
          <a:bodyPr lIns="0" rIns="0" tIns="0" bIns="0" anchor="t">
            <a:normAutofit fontScale="92500" lnSpcReduction="19999"/>
          </a:bodyPr>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rPr>
              <a:t>Click to edit the outline text format</a:t>
            </a:r>
            <a:endParaRPr b="0" lang="bs-BA" sz="2400" strike="noStrike" u="none">
              <a:solidFill>
                <a:srgbClr val="009bdd"/>
              </a:solidFill>
              <a:uFillTx/>
              <a:latin typeface="Arial"/>
            </a:endParaRPr>
          </a:p>
          <a:p>
            <a:pPr lvl="1" marL="864000" indent="-324000">
              <a:spcBef>
                <a:spcPts val="850"/>
              </a:spcBef>
              <a:buClr>
                <a:srgbClr val="77caee"/>
              </a:buClr>
              <a:buSzPct val="45000"/>
              <a:buFont typeface="Wingdings" charset="2"/>
              <a:buChar char=""/>
            </a:pPr>
            <a:r>
              <a:rPr b="0" lang="bs-BA" sz="2100" strike="noStrike" u="none">
                <a:solidFill>
                  <a:srgbClr val="009bdd"/>
                </a:solidFill>
                <a:uFillTx/>
                <a:latin typeface="Arial"/>
              </a:rPr>
              <a:t>Second Outline Level</a:t>
            </a:r>
            <a:endParaRPr b="0" lang="bs-BA" sz="2100" strike="noStrike" u="none">
              <a:solidFill>
                <a:srgbClr val="009bdd"/>
              </a:solidFill>
              <a:uFillTx/>
              <a:latin typeface="Arial"/>
            </a:endParaRPr>
          </a:p>
          <a:p>
            <a:pPr lvl="2" marL="1296000" indent="-288000">
              <a:spcBef>
                <a:spcPts val="635"/>
              </a:spcBef>
              <a:buClr>
                <a:srgbClr val="77caee"/>
              </a:buClr>
              <a:buSzPct val="45000"/>
              <a:buFont typeface="Wingdings" charset="2"/>
              <a:buChar char=""/>
            </a:pPr>
            <a:r>
              <a:rPr b="0" lang="bs-BA" sz="1800" strike="noStrike" u="none">
                <a:solidFill>
                  <a:srgbClr val="009bdd"/>
                </a:solidFill>
                <a:uFillTx/>
                <a:latin typeface="Arial"/>
              </a:rPr>
              <a:t>Third Outline Level</a:t>
            </a:r>
            <a:endParaRPr b="0" lang="bs-BA" sz="1800" strike="noStrike" u="none">
              <a:solidFill>
                <a:srgbClr val="009bdd"/>
              </a:solidFill>
              <a:uFillTx/>
              <a:latin typeface="Arial"/>
            </a:endParaRPr>
          </a:p>
          <a:p>
            <a:pPr lvl="3" marL="1728000" indent="-216000">
              <a:spcBef>
                <a:spcPts val="422"/>
              </a:spcBef>
              <a:buClr>
                <a:srgbClr val="77caee"/>
              </a:buClr>
              <a:buSzPct val="45000"/>
              <a:buFont typeface="Wingdings" charset="2"/>
              <a:buChar char=""/>
            </a:pPr>
            <a:r>
              <a:rPr b="0" lang="bs-BA" sz="1500" strike="noStrike" u="none">
                <a:solidFill>
                  <a:srgbClr val="009bdd"/>
                </a:solidFill>
                <a:uFillTx/>
                <a:latin typeface="Arial"/>
              </a:rPr>
              <a:t>Fourth Outline Level</a:t>
            </a:r>
            <a:endParaRPr b="0" lang="bs-BA" sz="1500" strike="noStrike" u="none">
              <a:solidFill>
                <a:srgbClr val="009bdd"/>
              </a:solidFill>
              <a:uFillTx/>
              <a:latin typeface="Arial"/>
            </a:endParaRPr>
          </a:p>
          <a:p>
            <a:pPr lvl="4" marL="2160000" indent="-216000">
              <a:spcBef>
                <a:spcPts val="210"/>
              </a:spcBef>
              <a:buClr>
                <a:srgbClr val="77caee"/>
              </a:buClr>
              <a:buSzPct val="45000"/>
              <a:buFont typeface="Wingdings" charset="2"/>
              <a:buChar char=""/>
            </a:pPr>
            <a:r>
              <a:rPr b="0" lang="bs-BA" sz="1500" strike="noStrike" u="none">
                <a:solidFill>
                  <a:srgbClr val="009bdd"/>
                </a:solidFill>
                <a:uFillTx/>
                <a:latin typeface="Arial"/>
              </a:rPr>
              <a:t>Fifth Outline Level</a:t>
            </a:r>
            <a:endParaRPr b="0" lang="bs-BA" sz="1500" strike="noStrike" u="none">
              <a:solidFill>
                <a:srgbClr val="009bdd"/>
              </a:solidFill>
              <a:uFillTx/>
              <a:latin typeface="Arial"/>
            </a:endParaRPr>
          </a:p>
          <a:p>
            <a:pPr lvl="5" marL="2592000" indent="-216000">
              <a:spcBef>
                <a:spcPts val="210"/>
              </a:spcBef>
              <a:buClr>
                <a:srgbClr val="77caee"/>
              </a:buClr>
              <a:buSzPct val="45000"/>
              <a:buFont typeface="Wingdings" charset="2"/>
              <a:buChar char=""/>
            </a:pPr>
            <a:r>
              <a:rPr b="0" lang="bs-BA" sz="1500" strike="noStrike" u="none">
                <a:solidFill>
                  <a:srgbClr val="009bdd"/>
                </a:solidFill>
                <a:uFillTx/>
                <a:latin typeface="Arial"/>
              </a:rPr>
              <a:t>Sixth Outline Level</a:t>
            </a:r>
            <a:endParaRPr b="0" lang="bs-BA" sz="1500" strike="noStrike" u="none">
              <a:solidFill>
                <a:srgbClr val="009bdd"/>
              </a:solidFill>
              <a:uFillTx/>
              <a:latin typeface="Arial"/>
            </a:endParaRPr>
          </a:p>
          <a:p>
            <a:pPr lvl="6" marL="3024000" indent="-216000">
              <a:spcBef>
                <a:spcPts val="210"/>
              </a:spcBef>
              <a:buClr>
                <a:srgbClr val="77caee"/>
              </a:buClr>
              <a:buSzPct val="45000"/>
              <a:buFont typeface="Wingdings" charset="2"/>
              <a:buChar char=""/>
            </a:pPr>
            <a:r>
              <a:rPr b="0" lang="bs-BA" sz="1500" strike="noStrike" u="none">
                <a:solidFill>
                  <a:srgbClr val="009bdd"/>
                </a:solidFill>
                <a:uFillTx/>
                <a:latin typeface="Arial"/>
              </a:rPr>
              <a:t>Seventh Outline Level</a:t>
            </a:r>
            <a:endParaRPr b="0" lang="bs-BA" sz="1500" strike="noStrike" u="none">
              <a:solidFill>
                <a:srgbClr val="009bdd"/>
              </a:solidFill>
              <a:uFillTx/>
              <a:latin typeface="Arial"/>
            </a:endParaRPr>
          </a:p>
        </p:txBody>
      </p:sp>
      <p:sp>
        <p:nvSpPr>
          <p:cNvPr id="3" name="PlaceHolder 3"/>
          <p:cNvSpPr>
            <a:spLocks noGrp="1"/>
          </p:cNvSpPr>
          <p:nvPr>
            <p:ph type="dt" idx="1"/>
          </p:nvPr>
        </p:nvSpPr>
        <p:spPr>
          <a:xfrm>
            <a:off x="360000" y="5220000"/>
            <a:ext cx="2340000" cy="360000"/>
          </a:xfrm>
          <a:prstGeom prst="rect">
            <a:avLst/>
          </a:prstGeom>
          <a:noFill/>
          <a:ln w="0">
            <a:noFill/>
          </a:ln>
        </p:spPr>
        <p:txBody>
          <a:bodyPr lIns="0" rIns="0" tIns="0" bIns="0" anchor="t">
            <a:noAutofit/>
          </a:bodyPr>
          <a:lstStyle>
            <a:lvl1pPr indent="0">
              <a:buNone/>
              <a:defRPr b="0" lang="bs-BA" sz="1400" strike="noStrike" u="none">
                <a:solidFill>
                  <a:srgbClr val="ffffff"/>
                </a:solidFill>
                <a:uFillTx/>
                <a:latin typeface="Arial"/>
              </a:defRPr>
            </a:lvl1pPr>
          </a:lstStyle>
          <a:p>
            <a:pPr indent="0">
              <a:buNone/>
            </a:pPr>
            <a:r>
              <a:rPr b="0" lang="bs-BA" sz="1400" strike="noStrike" u="none">
                <a:solidFill>
                  <a:srgbClr val="ffffff"/>
                </a:solidFill>
                <a:uFillTx/>
                <a:latin typeface="Arial"/>
              </a:rPr>
              <a:t>&lt;date/time&gt;</a:t>
            </a:r>
            <a:endParaRPr b="0" lang="bs-BA" sz="1400" strike="noStrike" u="none">
              <a:solidFill>
                <a:srgbClr val="ffffff"/>
              </a:solidFill>
              <a:uFillTx/>
              <a:latin typeface="Arial"/>
            </a:endParaRPr>
          </a:p>
        </p:txBody>
      </p:sp>
      <p:sp>
        <p:nvSpPr>
          <p:cNvPr id="4" name="PlaceHolder 4"/>
          <p:cNvSpPr>
            <a:spLocks noGrp="1"/>
          </p:cNvSpPr>
          <p:nvPr>
            <p:ph type="ftr" idx="2"/>
          </p:nvPr>
        </p:nvSpPr>
        <p:spPr>
          <a:xfrm>
            <a:off x="3420000" y="5220000"/>
            <a:ext cx="3240000" cy="360000"/>
          </a:xfrm>
          <a:prstGeom prst="rect">
            <a:avLst/>
          </a:prstGeom>
          <a:noFill/>
          <a:ln w="0">
            <a:noFill/>
          </a:ln>
        </p:spPr>
        <p:txBody>
          <a:bodyPr lIns="0" rIns="0" tIns="0" bIns="0" anchor="t">
            <a:noAutofit/>
          </a:bodyPr>
          <a:lstStyle>
            <a:lvl1pPr indent="0" algn="ctr">
              <a:buNone/>
              <a:defRPr b="0" lang="bs-BA" sz="1400" strike="noStrike" u="none">
                <a:solidFill>
                  <a:srgbClr val="ffffff"/>
                </a:solidFill>
                <a:uFillTx/>
                <a:latin typeface="Arial"/>
              </a:defRPr>
            </a:lvl1pPr>
          </a:lstStyle>
          <a:p>
            <a:pPr indent="0" algn="ctr">
              <a:buNone/>
            </a:pPr>
            <a:r>
              <a:rPr b="0" lang="bs-BA" sz="1400" strike="noStrike" u="none">
                <a:solidFill>
                  <a:srgbClr val="ffffff"/>
                </a:solidFill>
                <a:uFillTx/>
                <a:latin typeface="Arial"/>
              </a:rPr>
              <a:t>&lt;footer&gt;</a:t>
            </a:r>
            <a:endParaRPr b="0" lang="bs-BA" sz="1400" strike="noStrike" u="none">
              <a:solidFill>
                <a:srgbClr val="ffffff"/>
              </a:solidFill>
              <a:uFillTx/>
              <a:latin typeface="Arial"/>
            </a:endParaRPr>
          </a:p>
        </p:txBody>
      </p:sp>
      <p:sp>
        <p:nvSpPr>
          <p:cNvPr id="5" name="PlaceHolder 5"/>
          <p:cNvSpPr>
            <a:spLocks noGrp="1"/>
          </p:cNvSpPr>
          <p:nvPr>
            <p:ph type="sldNum" idx="3"/>
          </p:nvPr>
        </p:nvSpPr>
        <p:spPr>
          <a:xfrm>
            <a:off x="7380000" y="5220000"/>
            <a:ext cx="2340000" cy="360000"/>
          </a:xfrm>
          <a:prstGeom prst="rect">
            <a:avLst/>
          </a:prstGeom>
          <a:noFill/>
          <a:ln w="0">
            <a:noFill/>
          </a:ln>
        </p:spPr>
        <p:txBody>
          <a:bodyPr lIns="0" rIns="0" tIns="0" bIns="0" anchor="t">
            <a:noAutofit/>
          </a:bodyPr>
          <a:lstStyle>
            <a:lvl1pPr indent="0" algn="r">
              <a:buNone/>
              <a:defRPr b="0" lang="bs-BA" sz="1400" strike="noStrike" u="none">
                <a:solidFill>
                  <a:srgbClr val="ffffff"/>
                </a:solidFill>
                <a:uFillTx/>
                <a:latin typeface="Arial"/>
              </a:defRPr>
            </a:lvl1pPr>
          </a:lstStyle>
          <a:p>
            <a:pPr indent="0" algn="r">
              <a:buNone/>
            </a:pPr>
            <a:fld id="{6E1B8AB8-FE18-4E6C-B8CB-9E011A63BD9C}" type="slidenum">
              <a:rPr b="0" lang="bs-BA" sz="1400" strike="noStrike" u="none">
                <a:solidFill>
                  <a:srgbClr val="ffffff"/>
                </a:solidFill>
                <a:uFillTx/>
                <a:latin typeface="Arial"/>
              </a:rPr>
              <a:t>&lt;number&gt;</a:t>
            </a:fld>
            <a:endParaRPr b="0" lang="bs-BA" sz="1400" strike="noStrike" u="none">
              <a:solidFill>
                <a:srgbClr val="ffffff"/>
              </a:solidFill>
              <a:uFillTx/>
              <a:latin typeface="Arial"/>
            </a:endParaRPr>
          </a:p>
        </p:txBody>
      </p:sp>
    </p:spTree>
  </p:cSld>
  <p:clrMap bg1="lt1" tx1="dk1" bg2="lt2" tx2="dk2" accent1="accent1" accent2="accent2" accent3="accent3" accent4="accent4" accent5="accent5" accent6="accent6" hlink="hlink" folHlink="folHlink"/>
  <p:sldLayoutIdLst>
    <p:sldLayoutId id="214748364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 name=""/>
          <p:cNvSpPr/>
          <p:nvPr/>
        </p:nvSpPr>
        <p:spPr>
          <a:xfrm>
            <a:off x="0" y="0"/>
            <a:ext cx="10076760" cy="720000"/>
          </a:xfrm>
          <a:prstGeom prst="rect">
            <a:avLst/>
          </a:prstGeom>
          <a:gradFill rotWithShape="0">
            <a:gsLst>
              <a:gs pos="0">
                <a:srgbClr val="77caee"/>
              </a:gs>
              <a:gs pos="1563">
                <a:srgbClr val="77caee"/>
              </a:gs>
              <a:gs pos="1563">
                <a:srgbClr val="75c9ee"/>
              </a:gs>
              <a:gs pos="3125">
                <a:srgbClr val="75c9ee"/>
              </a:gs>
              <a:gs pos="3125">
                <a:srgbClr val="73c9ed"/>
              </a:gs>
              <a:gs pos="4688">
                <a:srgbClr val="73c9ed"/>
              </a:gs>
              <a:gs pos="4688">
                <a:srgbClr val="71c8ed"/>
              </a:gs>
              <a:gs pos="6250">
                <a:srgbClr val="71c8ed"/>
              </a:gs>
              <a:gs pos="6250">
                <a:srgbClr val="6fc7ed"/>
              </a:gs>
              <a:gs pos="7813">
                <a:srgbClr val="6fc7ed"/>
              </a:gs>
              <a:gs pos="7813">
                <a:srgbClr val="6ec6ed"/>
              </a:gs>
              <a:gs pos="9375">
                <a:srgbClr val="6ec6ed"/>
              </a:gs>
              <a:gs pos="9375">
                <a:srgbClr val="6cc6ec"/>
              </a:gs>
              <a:gs pos="10938">
                <a:srgbClr val="6cc6ec"/>
              </a:gs>
              <a:gs pos="10938">
                <a:srgbClr val="6ac5ec"/>
              </a:gs>
              <a:gs pos="12500">
                <a:srgbClr val="6ac5ec"/>
              </a:gs>
              <a:gs pos="12500">
                <a:srgbClr val="68c4ec"/>
              </a:gs>
              <a:gs pos="14063">
                <a:srgbClr val="68c4ec"/>
              </a:gs>
              <a:gs pos="14063">
                <a:srgbClr val="66c3ec"/>
              </a:gs>
              <a:gs pos="15625">
                <a:srgbClr val="66c3ec"/>
              </a:gs>
              <a:gs pos="15625">
                <a:srgbClr val="64c3eb"/>
              </a:gs>
              <a:gs pos="17188">
                <a:srgbClr val="64c3eb"/>
              </a:gs>
              <a:gs pos="17188">
                <a:srgbClr val="62c2eb"/>
              </a:gs>
              <a:gs pos="18750">
                <a:srgbClr val="62c2eb"/>
              </a:gs>
              <a:gs pos="18750">
                <a:srgbClr val="60c1eb"/>
              </a:gs>
              <a:gs pos="20313">
                <a:srgbClr val="60c1eb"/>
              </a:gs>
              <a:gs pos="20313">
                <a:srgbClr val="5ec0ea"/>
              </a:gs>
              <a:gs pos="21875">
                <a:srgbClr val="5ec0ea"/>
              </a:gs>
              <a:gs pos="21875">
                <a:srgbClr val="5dc0ea"/>
              </a:gs>
              <a:gs pos="23438">
                <a:srgbClr val="5dc0ea"/>
              </a:gs>
              <a:gs pos="23438">
                <a:srgbClr val="5bbfea"/>
              </a:gs>
              <a:gs pos="25000">
                <a:srgbClr val="5bbfea"/>
              </a:gs>
              <a:gs pos="25000">
                <a:srgbClr val="59beea"/>
              </a:gs>
              <a:gs pos="26563">
                <a:srgbClr val="59beea"/>
              </a:gs>
              <a:gs pos="26563">
                <a:srgbClr val="57bde9"/>
              </a:gs>
              <a:gs pos="28125">
                <a:srgbClr val="57bde9"/>
              </a:gs>
              <a:gs pos="28125">
                <a:srgbClr val="55bde9"/>
              </a:gs>
              <a:gs pos="29688">
                <a:srgbClr val="55bde9"/>
              </a:gs>
              <a:gs pos="29688">
                <a:srgbClr val="53bce9"/>
              </a:gs>
              <a:gs pos="31250">
                <a:srgbClr val="53bce9"/>
              </a:gs>
              <a:gs pos="31250">
                <a:srgbClr val="51bbe9"/>
              </a:gs>
              <a:gs pos="32813">
                <a:srgbClr val="51bbe9"/>
              </a:gs>
              <a:gs pos="32813">
                <a:srgbClr val="4fbae8"/>
              </a:gs>
              <a:gs pos="34375">
                <a:srgbClr val="4fbae8"/>
              </a:gs>
              <a:gs pos="34375">
                <a:srgbClr val="4dbae8"/>
              </a:gs>
              <a:gs pos="35938">
                <a:srgbClr val="4dbae8"/>
              </a:gs>
              <a:gs pos="35938">
                <a:srgbClr val="4cb9e8"/>
              </a:gs>
              <a:gs pos="37500">
                <a:srgbClr val="4cb9e8"/>
              </a:gs>
              <a:gs pos="37500">
                <a:srgbClr val="4ab8e8"/>
              </a:gs>
              <a:gs pos="39063">
                <a:srgbClr val="4ab8e8"/>
              </a:gs>
              <a:gs pos="39063">
                <a:srgbClr val="48b7e7"/>
              </a:gs>
              <a:gs pos="40625">
                <a:srgbClr val="48b7e7"/>
              </a:gs>
              <a:gs pos="40625">
                <a:srgbClr val="46b7e7"/>
              </a:gs>
              <a:gs pos="42188">
                <a:srgbClr val="46b7e7"/>
              </a:gs>
              <a:gs pos="42188">
                <a:srgbClr val="44b6e7"/>
              </a:gs>
              <a:gs pos="43750">
                <a:srgbClr val="44b6e7"/>
              </a:gs>
              <a:gs pos="43750">
                <a:srgbClr val="42b5e6"/>
              </a:gs>
              <a:gs pos="45313">
                <a:srgbClr val="42b5e6"/>
              </a:gs>
              <a:gs pos="45313">
                <a:srgbClr val="40b4e6"/>
              </a:gs>
              <a:gs pos="46875">
                <a:srgbClr val="40b4e6"/>
              </a:gs>
              <a:gs pos="46875">
                <a:srgbClr val="3eb4e6"/>
              </a:gs>
              <a:gs pos="48438">
                <a:srgbClr val="3eb4e6"/>
              </a:gs>
              <a:gs pos="48438">
                <a:srgbClr val="3cb3e6"/>
              </a:gs>
              <a:gs pos="50000">
                <a:srgbClr val="3cb3e6"/>
              </a:gs>
              <a:gs pos="50000">
                <a:srgbClr val="3bb2e5"/>
              </a:gs>
              <a:gs pos="51563">
                <a:srgbClr val="3bb2e5"/>
              </a:gs>
              <a:gs pos="51563">
                <a:srgbClr val="39b1e5"/>
              </a:gs>
              <a:gs pos="53125">
                <a:srgbClr val="39b1e5"/>
              </a:gs>
              <a:gs pos="53125">
                <a:srgbClr val="37b1e5"/>
              </a:gs>
              <a:gs pos="54688">
                <a:srgbClr val="37b1e5"/>
              </a:gs>
              <a:gs pos="54688">
                <a:srgbClr val="35b0e5"/>
              </a:gs>
              <a:gs pos="56250">
                <a:srgbClr val="35b0e5"/>
              </a:gs>
              <a:gs pos="56250">
                <a:srgbClr val="33afe4"/>
              </a:gs>
              <a:gs pos="57813">
                <a:srgbClr val="33afe4"/>
              </a:gs>
              <a:gs pos="57813">
                <a:srgbClr val="31aee4"/>
              </a:gs>
              <a:gs pos="59375">
                <a:srgbClr val="31aee4"/>
              </a:gs>
              <a:gs pos="59375">
                <a:srgbClr val="2faee4"/>
              </a:gs>
              <a:gs pos="60938">
                <a:srgbClr val="2faee4"/>
              </a:gs>
              <a:gs pos="60938">
                <a:srgbClr val="2dade3"/>
              </a:gs>
              <a:gs pos="62500">
                <a:srgbClr val="2dade3"/>
              </a:gs>
              <a:gs pos="62500">
                <a:srgbClr val="2bace3"/>
              </a:gs>
              <a:gs pos="64063">
                <a:srgbClr val="2bace3"/>
              </a:gs>
              <a:gs pos="64063">
                <a:srgbClr val="2aabe3"/>
              </a:gs>
              <a:gs pos="65625">
                <a:srgbClr val="2aabe3"/>
              </a:gs>
              <a:gs pos="65625">
                <a:srgbClr val="28abe3"/>
              </a:gs>
              <a:gs pos="67188">
                <a:srgbClr val="28abe3"/>
              </a:gs>
              <a:gs pos="67188">
                <a:srgbClr val="26aae2"/>
              </a:gs>
              <a:gs pos="68750">
                <a:srgbClr val="26aae2"/>
              </a:gs>
              <a:gs pos="68750">
                <a:srgbClr val="24a9e2"/>
              </a:gs>
              <a:gs pos="70313">
                <a:srgbClr val="24a9e2"/>
              </a:gs>
              <a:gs pos="70313">
                <a:srgbClr val="22a8e2"/>
              </a:gs>
              <a:gs pos="71875">
                <a:srgbClr val="22a8e2"/>
              </a:gs>
              <a:gs pos="71875">
                <a:srgbClr val="20a8e2"/>
              </a:gs>
              <a:gs pos="73438">
                <a:srgbClr val="20a8e2"/>
              </a:gs>
              <a:gs pos="73438">
                <a:srgbClr val="1ea7e1"/>
              </a:gs>
              <a:gs pos="75000">
                <a:srgbClr val="1ea7e1"/>
              </a:gs>
              <a:gs pos="75000">
                <a:srgbClr val="1ca6e1"/>
              </a:gs>
              <a:gs pos="76563">
                <a:srgbClr val="1ca6e1"/>
              </a:gs>
              <a:gs pos="76563">
                <a:srgbClr val="1aa5e1"/>
              </a:gs>
              <a:gs pos="78125">
                <a:srgbClr val="1aa5e1"/>
              </a:gs>
              <a:gs pos="78125">
                <a:srgbClr val="19a5e1"/>
              </a:gs>
              <a:gs pos="79688">
                <a:srgbClr val="19a5e1"/>
              </a:gs>
              <a:gs pos="79688">
                <a:srgbClr val="17a4e0"/>
              </a:gs>
              <a:gs pos="81250">
                <a:srgbClr val="17a4e0"/>
              </a:gs>
              <a:gs pos="81250">
                <a:srgbClr val="15a3e0"/>
              </a:gs>
              <a:gs pos="82813">
                <a:srgbClr val="15a3e0"/>
              </a:gs>
              <a:gs pos="82813">
                <a:srgbClr val="13a2e0"/>
              </a:gs>
              <a:gs pos="84375">
                <a:srgbClr val="13a2e0"/>
              </a:gs>
              <a:gs pos="84375">
                <a:srgbClr val="11a2df"/>
              </a:gs>
              <a:gs pos="85938">
                <a:srgbClr val="11a2df"/>
              </a:gs>
              <a:gs pos="85938">
                <a:srgbClr val="0fa1df"/>
              </a:gs>
              <a:gs pos="87500">
                <a:srgbClr val="0fa1df"/>
              </a:gs>
              <a:gs pos="87500">
                <a:srgbClr val="0da0df"/>
              </a:gs>
              <a:gs pos="89063">
                <a:srgbClr val="0da0df"/>
              </a:gs>
              <a:gs pos="89063">
                <a:srgbClr val="0b9fdf"/>
              </a:gs>
              <a:gs pos="90625">
                <a:srgbClr val="0b9fdf"/>
              </a:gs>
              <a:gs pos="90625">
                <a:srgbClr val="099fde"/>
              </a:gs>
              <a:gs pos="92188">
                <a:srgbClr val="099fde"/>
              </a:gs>
              <a:gs pos="92188">
                <a:srgbClr val="089ede"/>
              </a:gs>
              <a:gs pos="93750">
                <a:srgbClr val="089ede"/>
              </a:gs>
              <a:gs pos="93750">
                <a:srgbClr val="069dde"/>
              </a:gs>
              <a:gs pos="95313">
                <a:srgbClr val="069dde"/>
              </a:gs>
              <a:gs pos="95313">
                <a:srgbClr val="049cde"/>
              </a:gs>
              <a:gs pos="96875">
                <a:srgbClr val="049cde"/>
              </a:gs>
              <a:gs pos="96875">
                <a:srgbClr val="029cdd"/>
              </a:gs>
              <a:gs pos="98438">
                <a:srgbClr val="029cdd"/>
              </a:gs>
              <a:gs pos="98438">
                <a:srgbClr val="009bdd"/>
              </a:gs>
              <a:gs pos="100000">
                <a:srgbClr val="009bdd"/>
              </a:gs>
            </a:gsLst>
            <a:lin ang="10800000"/>
          </a:gradFill>
          <a:ln w="18000">
            <a:noFill/>
          </a:ln>
          <a:effectLst>
            <a:outerShdw dist="10800" dir="5400000" blurRad="0" rotWithShape="0">
              <a:srgbClr val="009bdd"/>
            </a:outerShdw>
          </a:effectLst>
        </p:spPr>
        <p:style>
          <a:lnRef idx="0"/>
          <a:fillRef idx="0"/>
          <a:effectRef idx="0"/>
          <a:fontRef idx="minor"/>
        </p:style>
        <p:txBody>
          <a:bodyPr wrap="none" lIns="90000" rIns="90000" tIns="45000" bIns="45000" anchor="ctr">
            <a:noAutofit/>
          </a:bodyPr>
          <a:p>
            <a:endParaRPr b="0" lang="bs-BA" sz="1800" strike="noStrike" u="none">
              <a:solidFill>
                <a:srgbClr val="ffffff"/>
              </a:solidFill>
              <a:uFillTx/>
              <a:latin typeface="Arial"/>
            </a:endParaRPr>
          </a:p>
        </p:txBody>
      </p:sp>
      <p:sp>
        <p:nvSpPr>
          <p:cNvPr id="7" name=""/>
          <p:cNvSpPr/>
          <p:nvPr/>
        </p:nvSpPr>
        <p:spPr>
          <a:xfrm>
            <a:off x="3240" y="5040000"/>
            <a:ext cx="10076760" cy="631440"/>
          </a:xfrm>
          <a:prstGeom prst="rect">
            <a:avLst/>
          </a:prstGeom>
          <a:gradFill rotWithShape="0">
            <a:gsLst>
              <a:gs pos="0">
                <a:srgbClr val="77caee"/>
              </a:gs>
              <a:gs pos="1563">
                <a:srgbClr val="77caee"/>
              </a:gs>
              <a:gs pos="1563">
                <a:srgbClr val="75c9ee"/>
              </a:gs>
              <a:gs pos="3125">
                <a:srgbClr val="75c9ee"/>
              </a:gs>
              <a:gs pos="3125">
                <a:srgbClr val="73c9ed"/>
              </a:gs>
              <a:gs pos="4688">
                <a:srgbClr val="73c9ed"/>
              </a:gs>
              <a:gs pos="4688">
                <a:srgbClr val="71c8ed"/>
              </a:gs>
              <a:gs pos="6250">
                <a:srgbClr val="71c8ed"/>
              </a:gs>
              <a:gs pos="6250">
                <a:srgbClr val="6fc7ed"/>
              </a:gs>
              <a:gs pos="7813">
                <a:srgbClr val="6fc7ed"/>
              </a:gs>
              <a:gs pos="7813">
                <a:srgbClr val="6ec6ed"/>
              </a:gs>
              <a:gs pos="9375">
                <a:srgbClr val="6ec6ed"/>
              </a:gs>
              <a:gs pos="9375">
                <a:srgbClr val="6cc6ec"/>
              </a:gs>
              <a:gs pos="10938">
                <a:srgbClr val="6cc6ec"/>
              </a:gs>
              <a:gs pos="10938">
                <a:srgbClr val="6ac5ec"/>
              </a:gs>
              <a:gs pos="12500">
                <a:srgbClr val="6ac5ec"/>
              </a:gs>
              <a:gs pos="12500">
                <a:srgbClr val="68c4ec"/>
              </a:gs>
              <a:gs pos="14063">
                <a:srgbClr val="68c4ec"/>
              </a:gs>
              <a:gs pos="14063">
                <a:srgbClr val="66c3ec"/>
              </a:gs>
              <a:gs pos="15625">
                <a:srgbClr val="66c3ec"/>
              </a:gs>
              <a:gs pos="15625">
                <a:srgbClr val="64c3eb"/>
              </a:gs>
              <a:gs pos="17188">
                <a:srgbClr val="64c3eb"/>
              </a:gs>
              <a:gs pos="17188">
                <a:srgbClr val="62c2eb"/>
              </a:gs>
              <a:gs pos="18750">
                <a:srgbClr val="62c2eb"/>
              </a:gs>
              <a:gs pos="18750">
                <a:srgbClr val="60c1eb"/>
              </a:gs>
              <a:gs pos="20313">
                <a:srgbClr val="60c1eb"/>
              </a:gs>
              <a:gs pos="20313">
                <a:srgbClr val="5ec0ea"/>
              </a:gs>
              <a:gs pos="21875">
                <a:srgbClr val="5ec0ea"/>
              </a:gs>
              <a:gs pos="21875">
                <a:srgbClr val="5dc0ea"/>
              </a:gs>
              <a:gs pos="23438">
                <a:srgbClr val="5dc0ea"/>
              </a:gs>
              <a:gs pos="23438">
                <a:srgbClr val="5bbfea"/>
              </a:gs>
              <a:gs pos="25000">
                <a:srgbClr val="5bbfea"/>
              </a:gs>
              <a:gs pos="25000">
                <a:srgbClr val="59beea"/>
              </a:gs>
              <a:gs pos="26563">
                <a:srgbClr val="59beea"/>
              </a:gs>
              <a:gs pos="26563">
                <a:srgbClr val="57bde9"/>
              </a:gs>
              <a:gs pos="28125">
                <a:srgbClr val="57bde9"/>
              </a:gs>
              <a:gs pos="28125">
                <a:srgbClr val="55bde9"/>
              </a:gs>
              <a:gs pos="29688">
                <a:srgbClr val="55bde9"/>
              </a:gs>
              <a:gs pos="29688">
                <a:srgbClr val="53bce9"/>
              </a:gs>
              <a:gs pos="31250">
                <a:srgbClr val="53bce9"/>
              </a:gs>
              <a:gs pos="31250">
                <a:srgbClr val="51bbe9"/>
              </a:gs>
              <a:gs pos="32813">
                <a:srgbClr val="51bbe9"/>
              </a:gs>
              <a:gs pos="32813">
                <a:srgbClr val="4fbae8"/>
              </a:gs>
              <a:gs pos="34375">
                <a:srgbClr val="4fbae8"/>
              </a:gs>
              <a:gs pos="34375">
                <a:srgbClr val="4dbae8"/>
              </a:gs>
              <a:gs pos="35938">
                <a:srgbClr val="4dbae8"/>
              </a:gs>
              <a:gs pos="35938">
                <a:srgbClr val="4cb9e8"/>
              </a:gs>
              <a:gs pos="37500">
                <a:srgbClr val="4cb9e8"/>
              </a:gs>
              <a:gs pos="37500">
                <a:srgbClr val="4ab8e8"/>
              </a:gs>
              <a:gs pos="39063">
                <a:srgbClr val="4ab8e8"/>
              </a:gs>
              <a:gs pos="39063">
                <a:srgbClr val="48b7e7"/>
              </a:gs>
              <a:gs pos="40625">
                <a:srgbClr val="48b7e7"/>
              </a:gs>
              <a:gs pos="40625">
                <a:srgbClr val="46b7e7"/>
              </a:gs>
              <a:gs pos="42188">
                <a:srgbClr val="46b7e7"/>
              </a:gs>
              <a:gs pos="42188">
                <a:srgbClr val="44b6e7"/>
              </a:gs>
              <a:gs pos="43750">
                <a:srgbClr val="44b6e7"/>
              </a:gs>
              <a:gs pos="43750">
                <a:srgbClr val="42b5e6"/>
              </a:gs>
              <a:gs pos="45313">
                <a:srgbClr val="42b5e6"/>
              </a:gs>
              <a:gs pos="45313">
                <a:srgbClr val="40b4e6"/>
              </a:gs>
              <a:gs pos="46875">
                <a:srgbClr val="40b4e6"/>
              </a:gs>
              <a:gs pos="46875">
                <a:srgbClr val="3eb4e6"/>
              </a:gs>
              <a:gs pos="48438">
                <a:srgbClr val="3eb4e6"/>
              </a:gs>
              <a:gs pos="48438">
                <a:srgbClr val="3cb3e6"/>
              </a:gs>
              <a:gs pos="50000">
                <a:srgbClr val="3cb3e6"/>
              </a:gs>
              <a:gs pos="50000">
                <a:srgbClr val="3bb2e5"/>
              </a:gs>
              <a:gs pos="51563">
                <a:srgbClr val="3bb2e5"/>
              </a:gs>
              <a:gs pos="51563">
                <a:srgbClr val="39b1e5"/>
              </a:gs>
              <a:gs pos="53125">
                <a:srgbClr val="39b1e5"/>
              </a:gs>
              <a:gs pos="53125">
                <a:srgbClr val="37b1e5"/>
              </a:gs>
              <a:gs pos="54688">
                <a:srgbClr val="37b1e5"/>
              </a:gs>
              <a:gs pos="54688">
                <a:srgbClr val="35b0e5"/>
              </a:gs>
              <a:gs pos="56250">
                <a:srgbClr val="35b0e5"/>
              </a:gs>
              <a:gs pos="56250">
                <a:srgbClr val="33afe4"/>
              </a:gs>
              <a:gs pos="57813">
                <a:srgbClr val="33afe4"/>
              </a:gs>
              <a:gs pos="57813">
                <a:srgbClr val="31aee4"/>
              </a:gs>
              <a:gs pos="59375">
                <a:srgbClr val="31aee4"/>
              </a:gs>
              <a:gs pos="59375">
                <a:srgbClr val="2faee4"/>
              </a:gs>
              <a:gs pos="60938">
                <a:srgbClr val="2faee4"/>
              </a:gs>
              <a:gs pos="60938">
                <a:srgbClr val="2dade3"/>
              </a:gs>
              <a:gs pos="62500">
                <a:srgbClr val="2dade3"/>
              </a:gs>
              <a:gs pos="62500">
                <a:srgbClr val="2bace3"/>
              </a:gs>
              <a:gs pos="64063">
                <a:srgbClr val="2bace3"/>
              </a:gs>
              <a:gs pos="64063">
                <a:srgbClr val="2aabe3"/>
              </a:gs>
              <a:gs pos="65625">
                <a:srgbClr val="2aabe3"/>
              </a:gs>
              <a:gs pos="65625">
                <a:srgbClr val="28abe3"/>
              </a:gs>
              <a:gs pos="67188">
                <a:srgbClr val="28abe3"/>
              </a:gs>
              <a:gs pos="67188">
                <a:srgbClr val="26aae2"/>
              </a:gs>
              <a:gs pos="68750">
                <a:srgbClr val="26aae2"/>
              </a:gs>
              <a:gs pos="68750">
                <a:srgbClr val="24a9e2"/>
              </a:gs>
              <a:gs pos="70313">
                <a:srgbClr val="24a9e2"/>
              </a:gs>
              <a:gs pos="70313">
                <a:srgbClr val="22a8e2"/>
              </a:gs>
              <a:gs pos="71875">
                <a:srgbClr val="22a8e2"/>
              </a:gs>
              <a:gs pos="71875">
                <a:srgbClr val="20a8e2"/>
              </a:gs>
              <a:gs pos="73438">
                <a:srgbClr val="20a8e2"/>
              </a:gs>
              <a:gs pos="73438">
                <a:srgbClr val="1ea7e1"/>
              </a:gs>
              <a:gs pos="75000">
                <a:srgbClr val="1ea7e1"/>
              </a:gs>
              <a:gs pos="75000">
                <a:srgbClr val="1ca6e1"/>
              </a:gs>
              <a:gs pos="76563">
                <a:srgbClr val="1ca6e1"/>
              </a:gs>
              <a:gs pos="76563">
                <a:srgbClr val="1aa5e1"/>
              </a:gs>
              <a:gs pos="78125">
                <a:srgbClr val="1aa5e1"/>
              </a:gs>
              <a:gs pos="78125">
                <a:srgbClr val="19a5e1"/>
              </a:gs>
              <a:gs pos="79688">
                <a:srgbClr val="19a5e1"/>
              </a:gs>
              <a:gs pos="79688">
                <a:srgbClr val="17a4e0"/>
              </a:gs>
              <a:gs pos="81250">
                <a:srgbClr val="17a4e0"/>
              </a:gs>
              <a:gs pos="81250">
                <a:srgbClr val="15a3e0"/>
              </a:gs>
              <a:gs pos="82813">
                <a:srgbClr val="15a3e0"/>
              </a:gs>
              <a:gs pos="82813">
                <a:srgbClr val="13a2e0"/>
              </a:gs>
              <a:gs pos="84375">
                <a:srgbClr val="13a2e0"/>
              </a:gs>
              <a:gs pos="84375">
                <a:srgbClr val="11a2df"/>
              </a:gs>
              <a:gs pos="85938">
                <a:srgbClr val="11a2df"/>
              </a:gs>
              <a:gs pos="85938">
                <a:srgbClr val="0fa1df"/>
              </a:gs>
              <a:gs pos="87500">
                <a:srgbClr val="0fa1df"/>
              </a:gs>
              <a:gs pos="87500">
                <a:srgbClr val="0da0df"/>
              </a:gs>
              <a:gs pos="89063">
                <a:srgbClr val="0da0df"/>
              </a:gs>
              <a:gs pos="89063">
                <a:srgbClr val="0b9fdf"/>
              </a:gs>
              <a:gs pos="90625">
                <a:srgbClr val="0b9fdf"/>
              </a:gs>
              <a:gs pos="90625">
                <a:srgbClr val="099fde"/>
              </a:gs>
              <a:gs pos="92188">
                <a:srgbClr val="099fde"/>
              </a:gs>
              <a:gs pos="92188">
                <a:srgbClr val="089ede"/>
              </a:gs>
              <a:gs pos="93750">
                <a:srgbClr val="089ede"/>
              </a:gs>
              <a:gs pos="93750">
                <a:srgbClr val="069dde"/>
              </a:gs>
              <a:gs pos="95313">
                <a:srgbClr val="069dde"/>
              </a:gs>
              <a:gs pos="95313">
                <a:srgbClr val="049cde"/>
              </a:gs>
              <a:gs pos="96875">
                <a:srgbClr val="049cde"/>
              </a:gs>
              <a:gs pos="96875">
                <a:srgbClr val="029cdd"/>
              </a:gs>
              <a:gs pos="98438">
                <a:srgbClr val="029cdd"/>
              </a:gs>
              <a:gs pos="98438">
                <a:srgbClr val="009bdd"/>
              </a:gs>
              <a:gs pos="100000">
                <a:srgbClr val="009bdd"/>
              </a:gs>
            </a:gsLst>
            <a:lin ang="10800000"/>
          </a:gradFill>
          <a:ln w="18000">
            <a:noFill/>
          </a:ln>
          <a:effectLst>
            <a:outerShdw dist="10800" dir="5400000" blurRad="0" rotWithShape="0">
              <a:srgbClr val="009bdd"/>
            </a:outerShdw>
          </a:effectLst>
        </p:spPr>
        <p:style>
          <a:lnRef idx="0"/>
          <a:fillRef idx="0"/>
          <a:effectRef idx="0"/>
          <a:fontRef idx="minor"/>
        </p:style>
        <p:txBody>
          <a:bodyPr wrap="none" lIns="90000" rIns="90000" tIns="45000" bIns="45000" anchor="ctr">
            <a:noAutofit/>
          </a:bodyPr>
          <a:p>
            <a:endParaRPr b="0" lang="bs-BA" sz="1800" strike="noStrike" u="none">
              <a:solidFill>
                <a:srgbClr val="ffffff"/>
              </a:solidFill>
              <a:uFillTx/>
              <a:latin typeface="Arial"/>
            </a:endParaRPr>
          </a:p>
        </p:txBody>
      </p:sp>
      <p:sp>
        <p:nvSpPr>
          <p:cNvPr id="8"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bs-BA" sz="3300" strike="noStrike" u="none">
                <a:solidFill>
                  <a:srgbClr val="ffffff"/>
                </a:solidFill>
                <a:uFillTx/>
                <a:latin typeface="Arial"/>
              </a:rPr>
              <a:t>Click to edit the title text format</a:t>
            </a:r>
            <a:endParaRPr b="0" lang="bs-BA" sz="3300" strike="noStrike" u="none">
              <a:solidFill>
                <a:srgbClr val="ffffff"/>
              </a:solidFill>
              <a:uFillTx/>
              <a:latin typeface="Arial"/>
            </a:endParaRPr>
          </a:p>
        </p:txBody>
      </p:sp>
      <p:sp>
        <p:nvSpPr>
          <p:cNvPr id="9" name="PlaceHolder 2"/>
          <p:cNvSpPr>
            <a:spLocks noGrp="1"/>
          </p:cNvSpPr>
          <p:nvPr>
            <p:ph type="body"/>
          </p:nvPr>
        </p:nvSpPr>
        <p:spPr>
          <a:xfrm>
            <a:off x="360000" y="1080000"/>
            <a:ext cx="936000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rPr>
              <a:t>Click to edit the outline text format</a:t>
            </a:r>
            <a:endParaRPr b="0" lang="bs-BA" sz="2400" strike="noStrike" u="none">
              <a:solidFill>
                <a:srgbClr val="009bdd"/>
              </a:solidFill>
              <a:uFillTx/>
              <a:latin typeface="Arial"/>
            </a:endParaRPr>
          </a:p>
          <a:p>
            <a:pPr lvl="1" marL="864000" indent="-324000">
              <a:spcBef>
                <a:spcPts val="850"/>
              </a:spcBef>
              <a:buClr>
                <a:srgbClr val="77caee"/>
              </a:buClr>
              <a:buSzPct val="45000"/>
              <a:buFont typeface="Wingdings" charset="2"/>
              <a:buChar char=""/>
            </a:pPr>
            <a:r>
              <a:rPr b="0" lang="bs-BA" sz="2100" strike="noStrike" u="none">
                <a:solidFill>
                  <a:srgbClr val="009bdd"/>
                </a:solidFill>
                <a:uFillTx/>
                <a:latin typeface="Arial"/>
              </a:rPr>
              <a:t>Second Outline Level</a:t>
            </a:r>
            <a:endParaRPr b="0" lang="bs-BA" sz="2100" strike="noStrike" u="none">
              <a:solidFill>
                <a:srgbClr val="009bdd"/>
              </a:solidFill>
              <a:uFillTx/>
              <a:latin typeface="Arial"/>
            </a:endParaRPr>
          </a:p>
          <a:p>
            <a:pPr lvl="2" marL="1296000" indent="-288000">
              <a:spcBef>
                <a:spcPts val="635"/>
              </a:spcBef>
              <a:buClr>
                <a:srgbClr val="77caee"/>
              </a:buClr>
              <a:buSzPct val="45000"/>
              <a:buFont typeface="Wingdings" charset="2"/>
              <a:buChar char=""/>
            </a:pPr>
            <a:r>
              <a:rPr b="0" lang="bs-BA" sz="1800" strike="noStrike" u="none">
                <a:solidFill>
                  <a:srgbClr val="009bdd"/>
                </a:solidFill>
                <a:uFillTx/>
                <a:latin typeface="Arial"/>
              </a:rPr>
              <a:t>Third Outline Level</a:t>
            </a:r>
            <a:endParaRPr b="0" lang="bs-BA" sz="1800" strike="noStrike" u="none">
              <a:solidFill>
                <a:srgbClr val="009bdd"/>
              </a:solidFill>
              <a:uFillTx/>
              <a:latin typeface="Arial"/>
            </a:endParaRPr>
          </a:p>
          <a:p>
            <a:pPr lvl="3" marL="1728000" indent="-216000">
              <a:spcBef>
                <a:spcPts val="422"/>
              </a:spcBef>
              <a:buClr>
                <a:srgbClr val="77caee"/>
              </a:buClr>
              <a:buSzPct val="45000"/>
              <a:buFont typeface="Wingdings" charset="2"/>
              <a:buChar char=""/>
            </a:pPr>
            <a:r>
              <a:rPr b="0" lang="bs-BA" sz="1500" strike="noStrike" u="none">
                <a:solidFill>
                  <a:srgbClr val="009bdd"/>
                </a:solidFill>
                <a:uFillTx/>
                <a:latin typeface="Arial"/>
              </a:rPr>
              <a:t>Fourth Outline Level</a:t>
            </a:r>
            <a:endParaRPr b="0" lang="bs-BA" sz="1500" strike="noStrike" u="none">
              <a:solidFill>
                <a:srgbClr val="009bdd"/>
              </a:solidFill>
              <a:uFillTx/>
              <a:latin typeface="Arial"/>
            </a:endParaRPr>
          </a:p>
          <a:p>
            <a:pPr lvl="4" marL="2160000" indent="-216000">
              <a:spcBef>
                <a:spcPts val="210"/>
              </a:spcBef>
              <a:buClr>
                <a:srgbClr val="77caee"/>
              </a:buClr>
              <a:buSzPct val="45000"/>
              <a:buFont typeface="Wingdings" charset="2"/>
              <a:buChar char=""/>
            </a:pPr>
            <a:r>
              <a:rPr b="0" lang="bs-BA" sz="1500" strike="noStrike" u="none">
                <a:solidFill>
                  <a:srgbClr val="009bdd"/>
                </a:solidFill>
                <a:uFillTx/>
                <a:latin typeface="Arial"/>
              </a:rPr>
              <a:t>Fifth Outline Level</a:t>
            </a:r>
            <a:endParaRPr b="0" lang="bs-BA" sz="1500" strike="noStrike" u="none">
              <a:solidFill>
                <a:srgbClr val="009bdd"/>
              </a:solidFill>
              <a:uFillTx/>
              <a:latin typeface="Arial"/>
            </a:endParaRPr>
          </a:p>
          <a:p>
            <a:pPr lvl="5" marL="2592000" indent="-216000">
              <a:spcBef>
                <a:spcPts val="210"/>
              </a:spcBef>
              <a:buClr>
                <a:srgbClr val="77caee"/>
              </a:buClr>
              <a:buSzPct val="45000"/>
              <a:buFont typeface="Wingdings" charset="2"/>
              <a:buChar char=""/>
            </a:pPr>
            <a:r>
              <a:rPr b="0" lang="bs-BA" sz="1500" strike="noStrike" u="none">
                <a:solidFill>
                  <a:srgbClr val="009bdd"/>
                </a:solidFill>
                <a:uFillTx/>
                <a:latin typeface="Arial"/>
              </a:rPr>
              <a:t>Sixth Outline Level</a:t>
            </a:r>
            <a:endParaRPr b="0" lang="bs-BA" sz="1500" strike="noStrike" u="none">
              <a:solidFill>
                <a:srgbClr val="009bdd"/>
              </a:solidFill>
              <a:uFillTx/>
              <a:latin typeface="Arial"/>
            </a:endParaRPr>
          </a:p>
          <a:p>
            <a:pPr lvl="6" marL="3024000" indent="-216000">
              <a:spcBef>
                <a:spcPts val="210"/>
              </a:spcBef>
              <a:buClr>
                <a:srgbClr val="77caee"/>
              </a:buClr>
              <a:buSzPct val="45000"/>
              <a:buFont typeface="Wingdings" charset="2"/>
              <a:buChar char=""/>
            </a:pPr>
            <a:r>
              <a:rPr b="0" lang="bs-BA" sz="1500" strike="noStrike" u="none">
                <a:solidFill>
                  <a:srgbClr val="009bdd"/>
                </a:solidFill>
                <a:uFillTx/>
                <a:latin typeface="Arial"/>
              </a:rPr>
              <a:t>Seventh Outline Level</a:t>
            </a:r>
            <a:endParaRPr b="0" lang="bs-BA" sz="1500" strike="noStrike" u="none">
              <a:solidFill>
                <a:srgbClr val="009bdd"/>
              </a:solidFill>
              <a:uFillTx/>
              <a:latin typeface="Arial"/>
            </a:endParaRPr>
          </a:p>
        </p:txBody>
      </p:sp>
      <p:sp>
        <p:nvSpPr>
          <p:cNvPr id="10" name="PlaceHolder 3"/>
          <p:cNvSpPr>
            <a:spLocks noGrp="1"/>
          </p:cNvSpPr>
          <p:nvPr>
            <p:ph type="dt" idx="4"/>
          </p:nvPr>
        </p:nvSpPr>
        <p:spPr>
          <a:xfrm>
            <a:off x="360000" y="5220000"/>
            <a:ext cx="2340000" cy="360000"/>
          </a:xfrm>
          <a:prstGeom prst="rect">
            <a:avLst/>
          </a:prstGeom>
          <a:noFill/>
          <a:ln w="0">
            <a:noFill/>
          </a:ln>
        </p:spPr>
        <p:txBody>
          <a:bodyPr lIns="0" rIns="0" tIns="0" bIns="0" anchor="t">
            <a:noAutofit/>
          </a:bodyPr>
          <a:lstStyle>
            <a:lvl1pPr indent="0">
              <a:buNone/>
              <a:defRPr b="0" lang="bs-BA" sz="1400" strike="noStrike" u="none">
                <a:solidFill>
                  <a:srgbClr val="ffffff"/>
                </a:solidFill>
                <a:uFillTx/>
                <a:latin typeface="Arial"/>
              </a:defRPr>
            </a:lvl1pPr>
          </a:lstStyle>
          <a:p>
            <a:pPr indent="0">
              <a:buNone/>
            </a:pPr>
            <a:r>
              <a:rPr b="0" lang="bs-BA" sz="1400" strike="noStrike" u="none">
                <a:solidFill>
                  <a:srgbClr val="ffffff"/>
                </a:solidFill>
                <a:uFillTx/>
                <a:latin typeface="Arial"/>
              </a:rPr>
              <a:t>&lt;date/time&gt;</a:t>
            </a:r>
            <a:endParaRPr b="0" lang="bs-BA" sz="1400" strike="noStrike" u="none">
              <a:solidFill>
                <a:srgbClr val="ffffff"/>
              </a:solidFill>
              <a:uFillTx/>
              <a:latin typeface="Arial"/>
            </a:endParaRPr>
          </a:p>
        </p:txBody>
      </p:sp>
      <p:sp>
        <p:nvSpPr>
          <p:cNvPr id="11" name="PlaceHolder 4"/>
          <p:cNvSpPr>
            <a:spLocks noGrp="1"/>
          </p:cNvSpPr>
          <p:nvPr>
            <p:ph type="ftr" idx="5"/>
          </p:nvPr>
        </p:nvSpPr>
        <p:spPr>
          <a:xfrm>
            <a:off x="3420000" y="5220000"/>
            <a:ext cx="3240000" cy="360000"/>
          </a:xfrm>
          <a:prstGeom prst="rect">
            <a:avLst/>
          </a:prstGeom>
          <a:noFill/>
          <a:ln w="0">
            <a:noFill/>
          </a:ln>
        </p:spPr>
        <p:txBody>
          <a:bodyPr lIns="0" rIns="0" tIns="0" bIns="0" anchor="t">
            <a:noAutofit/>
          </a:bodyPr>
          <a:lstStyle>
            <a:lvl1pPr indent="0" algn="ctr">
              <a:buNone/>
              <a:defRPr b="0" lang="bs-BA" sz="1400" strike="noStrike" u="none">
                <a:solidFill>
                  <a:srgbClr val="ffffff"/>
                </a:solidFill>
                <a:uFillTx/>
                <a:latin typeface="Arial"/>
              </a:defRPr>
            </a:lvl1pPr>
          </a:lstStyle>
          <a:p>
            <a:pPr indent="0" algn="ctr">
              <a:buNone/>
            </a:pPr>
            <a:r>
              <a:rPr b="0" lang="bs-BA" sz="1400" strike="noStrike" u="none">
                <a:solidFill>
                  <a:srgbClr val="ffffff"/>
                </a:solidFill>
                <a:uFillTx/>
                <a:latin typeface="Arial"/>
              </a:rPr>
              <a:t>&lt;footer&gt;</a:t>
            </a:r>
            <a:endParaRPr b="0" lang="bs-BA" sz="1400" strike="noStrike" u="none">
              <a:solidFill>
                <a:srgbClr val="ffffff"/>
              </a:solidFill>
              <a:uFillTx/>
              <a:latin typeface="Arial"/>
            </a:endParaRPr>
          </a:p>
        </p:txBody>
      </p:sp>
      <p:sp>
        <p:nvSpPr>
          <p:cNvPr id="12" name="PlaceHolder 5"/>
          <p:cNvSpPr>
            <a:spLocks noGrp="1"/>
          </p:cNvSpPr>
          <p:nvPr>
            <p:ph type="sldNum" idx="6"/>
          </p:nvPr>
        </p:nvSpPr>
        <p:spPr>
          <a:xfrm>
            <a:off x="7380000" y="5220000"/>
            <a:ext cx="2340000" cy="360000"/>
          </a:xfrm>
          <a:prstGeom prst="rect">
            <a:avLst/>
          </a:prstGeom>
          <a:noFill/>
          <a:ln w="0">
            <a:noFill/>
          </a:ln>
        </p:spPr>
        <p:txBody>
          <a:bodyPr lIns="0" rIns="0" tIns="0" bIns="0" anchor="t">
            <a:noAutofit/>
          </a:bodyPr>
          <a:lstStyle>
            <a:lvl1pPr indent="0" algn="r">
              <a:buNone/>
              <a:defRPr b="0" lang="bs-BA" sz="1400" strike="noStrike" u="none">
                <a:solidFill>
                  <a:srgbClr val="ffffff"/>
                </a:solidFill>
                <a:uFillTx/>
                <a:latin typeface="Arial"/>
              </a:defRPr>
            </a:lvl1pPr>
          </a:lstStyle>
          <a:p>
            <a:pPr indent="0" algn="r">
              <a:buNone/>
            </a:pPr>
            <a:fld id="{6648ADE1-A55F-4048-8FEB-FB7E2FA6B3D6}" type="slidenum">
              <a:rPr b="0" lang="bs-BA" sz="1400" strike="noStrike" u="none">
                <a:solidFill>
                  <a:srgbClr val="ffffff"/>
                </a:solidFill>
                <a:uFillTx/>
                <a:latin typeface="Arial"/>
              </a:rPr>
              <a:t>&lt;number&gt;</a:t>
            </a:fld>
            <a:endParaRPr b="0" lang="bs-BA" sz="1400" strike="noStrike" u="none">
              <a:solidFill>
                <a:srgbClr val="ffffff"/>
              </a:solidFill>
              <a:uFillTx/>
              <a:latin typeface="Arial"/>
            </a:endParaRPr>
          </a:p>
        </p:txBody>
      </p:sp>
    </p:spTree>
  </p:cSld>
  <p:clrMap bg1="lt1" tx1="dk1" bg2="lt2" tx2="dk2" accent1="accent1" accent2="accent2" accent3="accent3" accent4="accent4" accent5="accent5" accent6="accent6" hlink="hlink" folHlink="folHlink"/>
  <p:sldLayoutIdLst>
    <p:sldLayoutId id="2147483651" r:id="rId2"/>
    <p:sldLayoutId id="2147483652" r:id="rId3"/>
    <p:sldLayoutId id="2147483653" r:id="rId4"/>
    <p:sldLayoutId id="2147483654" r:id="rId5"/>
  </p:sldLayoutIdLst>
</p:sldMaster>
</file>

<file path=ppt/slides/_rels/slide1.xml.rels><?xml version="1.0" encoding="UTF-8"?>
<Relationships xmlns="http://schemas.openxmlformats.org/package/2006/relationships"><Relationship Id="rId1" Type="http://schemas.openxmlformats.org/officeDocument/2006/relationships/image" Target="../media/image1.gif"/><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2.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
</Relationships>
</file>

<file path=ppt/slides/_rels/slide13.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4.xml"/>
</Relationships>
</file>

<file path=ppt/slides/_rels/slide14.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4.xml"/>
</Relationships>
</file>

<file path=ppt/slides/_rels/slide15.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4.xml"/>
</Relationships>
</file>

<file path=ppt/slides/_rels/slide16.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4.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3.xml.rels><?xml version="1.0" encoding="UTF-8"?>
<Relationships xmlns="http://schemas.openxmlformats.org/package/2006/relationships"><Relationship Id="rId1" Type="http://schemas.openxmlformats.org/officeDocument/2006/relationships/hyperlink" Target="https://flatassembler.github.io/PicoBlaze/PicoBlaze.html" TargetMode="External"/><Relationship Id="rId2" Type="http://schemas.openxmlformats.org/officeDocument/2006/relationships/hyperlink" Target="https://picoblaze-simulator.sourceforge.io/" TargetMode="External"/><Relationship Id="rId3" Type="http://schemas.openxmlformats.org/officeDocument/2006/relationships/hyperlink" Target="https://agustiza.github.io/PicoBlaze_Simulator_in_JS/PicoBlaze.html" TargetMode="External"/><Relationship Id="rId4"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4.xml"/>
</Relationships>
</file>

<file path=ppt/slides/_rels/slide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7.png"/><Relationship Id="rId3" Type="http://schemas.openxmlformats.org/officeDocument/2006/relationships/slideLayout" Target="../slideLayouts/slideLayout4.xml"/>
</Relationships>
</file>

<file path=ppt/slides/_rels/slide8.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4.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 name="PlaceHolder 1"/>
          <p:cNvSpPr>
            <a:spLocks noGrp="1"/>
          </p:cNvSpPr>
          <p:nvPr>
            <p:ph type="subTitle"/>
          </p:nvPr>
        </p:nvSpPr>
        <p:spPr>
          <a:xfrm>
            <a:off x="0" y="1620000"/>
            <a:ext cx="9000000" cy="5007600"/>
          </a:xfrm>
          <a:prstGeom prst="rect">
            <a:avLst/>
          </a:prstGeom>
          <a:noFill/>
          <a:ln w="0">
            <a:noFill/>
          </a:ln>
        </p:spPr>
        <p:txBody>
          <a:bodyPr lIns="0" rIns="0" tIns="0" bIns="0" anchor="ctr">
            <a:noAutofit/>
          </a:bodyPr>
          <a:p>
            <a:pPr algn="ctr"/>
            <a:r>
              <a:rPr b="0" lang="bs-BA" sz="3200" strike="noStrike" u="none">
                <a:solidFill>
                  <a:srgbClr val="000000"/>
                </a:solidFill>
                <a:highlight>
                  <a:srgbClr val="ffffff"/>
                </a:highlight>
                <a:uFillTx/>
                <a:latin typeface="Arial"/>
              </a:rPr>
              <a:t>Simulator PicoBlaze računala u programskom jeziku JavaScript</a:t>
            </a:r>
            <a:endParaRPr b="0" lang="bs-BA" sz="3200" strike="noStrike" u="none">
              <a:solidFill>
                <a:srgbClr val="000000"/>
              </a:solidFill>
              <a:highlight>
                <a:srgbClr val="ffffff"/>
              </a:highlight>
              <a:uFillTx/>
              <a:latin typeface="Arial"/>
            </a:endParaRPr>
          </a:p>
          <a:p>
            <a:pPr algn="ctr"/>
            <a:r>
              <a:rPr b="0" lang="bs-BA" sz="3200" strike="noStrike" u="none">
                <a:solidFill>
                  <a:srgbClr val="000000"/>
                </a:solidFill>
                <a:highlight>
                  <a:srgbClr val="ffffff"/>
                </a:highlight>
                <a:uFillTx/>
                <a:latin typeface="Arial"/>
              </a:rPr>
              <a:t>Autor: Teo Samaržija</a:t>
            </a:r>
            <a:endParaRPr b="0" lang="bs-BA" sz="3200" strike="noStrike" u="none">
              <a:solidFill>
                <a:srgbClr val="000000"/>
              </a:solidFill>
              <a:highlight>
                <a:srgbClr val="ffffff"/>
              </a:highlight>
              <a:uFillTx/>
              <a:latin typeface="Arial"/>
            </a:endParaRPr>
          </a:p>
        </p:txBody>
      </p:sp>
      <p:pic>
        <p:nvPicPr>
          <p:cNvPr id="23" name="" descr=""/>
          <p:cNvPicPr/>
          <p:nvPr/>
        </p:nvPicPr>
        <p:blipFill>
          <a:blip r:embed="rId1"/>
          <a:stretch/>
        </p:blipFill>
        <p:spPr>
          <a:xfrm>
            <a:off x="4305600" y="2244240"/>
            <a:ext cx="1523520" cy="1211400"/>
          </a:xfrm>
          <a:prstGeom prst="rect">
            <a:avLst/>
          </a:prstGeom>
          <a:noFill/>
          <a:ln w="1800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bs-BA" sz="3300" strike="noStrike" u="none">
                <a:solidFill>
                  <a:srgbClr val="ffffff"/>
                </a:solidFill>
                <a:uFillTx/>
                <a:latin typeface="Arial"/>
              </a:rPr>
              <a:t>Kako se koristi...</a:t>
            </a:r>
            <a:endParaRPr b="0" lang="bs-BA" sz="3300" strike="noStrike" u="none">
              <a:solidFill>
                <a:srgbClr val="ffffff"/>
              </a:solidFill>
              <a:uFillTx/>
              <a:latin typeface="Arial"/>
            </a:endParaRPr>
          </a:p>
        </p:txBody>
      </p:sp>
      <p:sp>
        <p:nvSpPr>
          <p:cNvPr id="51" name="PlaceHolder 2"/>
          <p:cNvSpPr>
            <a:spLocks noGrp="1"/>
          </p:cNvSpPr>
          <p:nvPr>
            <p:ph/>
          </p:nvPr>
        </p:nvSpPr>
        <p:spPr>
          <a:xfrm>
            <a:off x="5155920" y="1080000"/>
            <a:ext cx="456732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rPr>
              <a:t>Onda, možemo, recimo, kliknuti na Fast Forward...</a:t>
            </a:r>
            <a:endParaRPr b="0" lang="bs-BA" sz="2400" strike="noStrike" u="none">
              <a:solidFill>
                <a:srgbClr val="009bdd"/>
              </a:solidFill>
              <a:uFillTx/>
              <a:latin typeface="Arial"/>
            </a:endParaRPr>
          </a:p>
        </p:txBody>
      </p:sp>
      <p:pic>
        <p:nvPicPr>
          <p:cNvPr id="52" name="" descr=""/>
          <p:cNvPicPr/>
          <p:nvPr/>
        </p:nvPicPr>
        <p:blipFill>
          <a:blip r:embed="rId1"/>
          <a:stretch/>
        </p:blipFill>
        <p:spPr>
          <a:xfrm>
            <a:off x="228600" y="1143000"/>
            <a:ext cx="4625280" cy="2437920"/>
          </a:xfrm>
          <a:prstGeom prst="rect">
            <a:avLst/>
          </a:prstGeom>
          <a:noFill/>
          <a:ln w="18000">
            <a:noFill/>
          </a:ln>
        </p:spPr>
      </p:pic>
      <p:sp>
        <p:nvSpPr>
          <p:cNvPr id="53" name=""/>
          <p:cNvSpPr/>
          <p:nvPr/>
        </p:nvSpPr>
        <p:spPr>
          <a:xfrm>
            <a:off x="2057400" y="1143000"/>
            <a:ext cx="457200" cy="457200"/>
          </a:xfrm>
          <a:prstGeom prst="ellipse">
            <a:avLst/>
          </a:prstGeom>
          <a:noFill/>
          <a:ln w="18000">
            <a:solidFill>
              <a:srgbClr val="009bdd"/>
            </a:solidFill>
            <a:round/>
          </a:ln>
        </p:spPr>
        <p:style>
          <a:lnRef idx="0"/>
          <a:fillRef idx="0"/>
          <a:effectRef idx="0"/>
          <a:fontRef idx="minor"/>
        </p:style>
        <p:txBody>
          <a:bodyPr wrap="none" lIns="90000" rIns="90000" tIns="45000" bIns="45000" anchor="ctr">
            <a:noAutofit/>
          </a:bodyPr>
          <a:p>
            <a:endParaRPr b="0" lang="bs-BA" sz="1800" strike="noStrike" u="none">
              <a:solidFill>
                <a:srgbClr val="000000"/>
              </a:solidFill>
              <a:uFillTx/>
              <a:latin typeface="Arial"/>
            </a:endParaRPr>
          </a:p>
        </p:txBody>
      </p:sp>
      <p:sp>
        <p:nvSpPr>
          <p:cNvPr id="4" name="PlaceHolder 3"/>
          <p:cNvSpPr>
            <a:spLocks noGrp="1"/>
          </p:cNvSpPr>
          <p:nvPr>
            <p:ph type="sldNum" idx="6"/>
          </p:nvPr>
        </p:nvSpPr>
        <p:spPr/>
        <p:txBody>
          <a:bodyPr/>
          <a:p>
            <a:fld id="{7F7D54EF-F799-4AB1-A727-F43AD9BE7D6F}" type="slidenum">
              <a:t>10</a:t>
            </a:fld>
          </a:p>
        </p:txBody>
      </p:sp>
      <p:sp>
        <p:nvSpPr>
          <p:cNvPr id="5" name="PlaceHolder 4"/>
          <p:cNvSpPr>
            <a:spLocks noGrp="1"/>
          </p:cNvSpPr>
          <p:nvPr>
            <p:ph type="dt" idx="4"/>
          </p:nvPr>
        </p:nvSpPr>
        <p:spPr/>
        <p:txBody>
          <a:bodyPr/>
          <a:p>
            <a:fld id="{2D416A0E-6350-4003-A3A5-6CAD2E311248}" type="datetime1">
              <a:rPr lang="en-US"/>
              <a:t>04/28/2025</a:t>
            </a:fld>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endParaRPr b="0" lang="bs-BA" sz="3300" strike="noStrike" u="none">
              <a:solidFill>
                <a:srgbClr val="ffffff"/>
              </a:solidFill>
              <a:uFillTx/>
              <a:latin typeface="Arial"/>
            </a:endParaRPr>
          </a:p>
        </p:txBody>
      </p:sp>
      <p:sp>
        <p:nvSpPr>
          <p:cNvPr id="55" name="PlaceHolder 2"/>
          <p:cNvSpPr>
            <a:spLocks noGrp="1"/>
          </p:cNvSpPr>
          <p:nvPr>
            <p:ph/>
          </p:nvPr>
        </p:nvSpPr>
        <p:spPr>
          <a:xfrm>
            <a:off x="360000" y="1080000"/>
            <a:ext cx="4567320" cy="3600000"/>
          </a:xfrm>
          <a:prstGeom prst="rect">
            <a:avLst/>
          </a:prstGeom>
          <a:noFill/>
          <a:ln w="0">
            <a:noFill/>
          </a:ln>
        </p:spPr>
        <p:txBody>
          <a:bodyPr lIns="0" rIns="0" tIns="0" bIns="0" anchor="t">
            <a:noAutofit/>
          </a:bodyPr>
          <a:p>
            <a:pPr indent="0">
              <a:spcBef>
                <a:spcPts val="1060"/>
              </a:spcBef>
              <a:buNone/>
            </a:pPr>
            <a:endParaRPr b="0" lang="bs-BA" sz="2400" strike="noStrike" u="none">
              <a:solidFill>
                <a:srgbClr val="009bdd"/>
              </a:solidFill>
              <a:uFillTx/>
              <a:latin typeface="Arial"/>
            </a:endParaRPr>
          </a:p>
        </p:txBody>
      </p:sp>
      <p:sp>
        <p:nvSpPr>
          <p:cNvPr id="56" name="PlaceHolder 3"/>
          <p:cNvSpPr>
            <a:spLocks noGrp="1"/>
          </p:cNvSpPr>
          <p:nvPr>
            <p:ph/>
          </p:nvPr>
        </p:nvSpPr>
        <p:spPr>
          <a:xfrm>
            <a:off x="5155920" y="1080000"/>
            <a:ext cx="4567320" cy="3600000"/>
          </a:xfrm>
          <a:prstGeom prst="rect">
            <a:avLst/>
          </a:prstGeom>
          <a:noFill/>
          <a:ln w="0">
            <a:noFill/>
          </a:ln>
        </p:spPr>
        <p:txBody>
          <a:bodyPr lIns="0" rIns="0" tIns="0" bIns="0" anchor="t">
            <a:noAutofit/>
          </a:bodyPr>
          <a:p>
            <a:pPr indent="0">
              <a:spcBef>
                <a:spcPts val="1060"/>
              </a:spcBef>
              <a:buNone/>
            </a:pPr>
            <a:endParaRPr b="0" lang="bs-BA" sz="2400" strike="noStrike" u="none">
              <a:solidFill>
                <a:srgbClr val="009bdd"/>
              </a:solidFill>
              <a:uFillTx/>
              <a:latin typeface="Arial"/>
            </a:endParaRPr>
          </a:p>
        </p:txBody>
      </p:sp>
      <p:sp>
        <p:nvSpPr>
          <p:cNvPr id="5" name="PlaceHolder 4"/>
          <p:cNvSpPr>
            <a:spLocks noGrp="1"/>
          </p:cNvSpPr>
          <p:nvPr>
            <p:ph type="sldNum" idx="6"/>
          </p:nvPr>
        </p:nvSpPr>
        <p:spPr/>
        <p:txBody>
          <a:bodyPr/>
          <a:p>
            <a:fld id="{40499904-E940-4EAD-BB9D-B341A159B98A}" type="slidenum">
              <a:t>11</a:t>
            </a:fld>
          </a:p>
        </p:txBody>
      </p:sp>
      <p:sp>
        <p:nvSpPr>
          <p:cNvPr id="6" name="PlaceHolder 5"/>
          <p:cNvSpPr>
            <a:spLocks noGrp="1"/>
          </p:cNvSpPr>
          <p:nvPr>
            <p:ph type="dt" idx="4"/>
          </p:nvPr>
        </p:nvSpPr>
        <p:spPr/>
        <p:txBody>
          <a:bodyPr/>
          <a:p>
            <a:fld id="{5E396626-E111-4BC0-A7AB-6CB73C742087}" type="datetime1">
              <a:rPr lang="en-US"/>
              <a:t>04/28/2025</a:t>
            </a:fld>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bs-BA" sz="3300" strike="noStrike" u="none">
                <a:solidFill>
                  <a:srgbClr val="ffffff"/>
                </a:solidFill>
                <a:uFillTx/>
                <a:latin typeface="Arial"/>
              </a:rPr>
              <a:t>Kako se koristi...</a:t>
            </a:r>
            <a:endParaRPr b="0" lang="bs-BA" sz="3300" strike="noStrike" u="none">
              <a:solidFill>
                <a:srgbClr val="ffffff"/>
              </a:solidFill>
              <a:uFillTx/>
              <a:latin typeface="Arial"/>
            </a:endParaRPr>
          </a:p>
        </p:txBody>
      </p:sp>
      <p:sp>
        <p:nvSpPr>
          <p:cNvPr id="58" name="PlaceHolder 2"/>
          <p:cNvSpPr>
            <a:spLocks noGrp="1"/>
          </p:cNvSpPr>
          <p:nvPr>
            <p:ph/>
          </p:nvPr>
        </p:nvSpPr>
        <p:spPr>
          <a:xfrm>
            <a:off x="5155920" y="1080000"/>
            <a:ext cx="456732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rPr>
              <a:t>Da bismo komunicirali s programima kao što je “Binary to Decimal” (prvi primjer u flexboxu “Examples” s lijeva), možemo koristiti SVG-ove generirane u JavaScriptu, koji predstavljaju switcheve, LED-ice i sedam-segmentne pokaznike.</a:t>
            </a:r>
            <a:endParaRPr b="0" lang="bs-BA" sz="2400" strike="noStrike" u="none">
              <a:solidFill>
                <a:srgbClr val="009bdd"/>
              </a:solidFill>
              <a:uFillTx/>
              <a:latin typeface="Arial"/>
            </a:endParaRPr>
          </a:p>
        </p:txBody>
      </p:sp>
      <p:pic>
        <p:nvPicPr>
          <p:cNvPr id="59" name="" descr=""/>
          <p:cNvPicPr/>
          <p:nvPr/>
        </p:nvPicPr>
        <p:blipFill>
          <a:blip r:embed="rId1"/>
          <a:stretch/>
        </p:blipFill>
        <p:spPr>
          <a:xfrm>
            <a:off x="335520" y="1143000"/>
            <a:ext cx="4693680" cy="1958040"/>
          </a:xfrm>
          <a:prstGeom prst="rect">
            <a:avLst/>
          </a:prstGeom>
          <a:noFill/>
          <a:ln w="18000">
            <a:noFill/>
          </a:ln>
        </p:spPr>
      </p:pic>
      <p:sp>
        <p:nvSpPr>
          <p:cNvPr id="4" name="PlaceHolder 3"/>
          <p:cNvSpPr>
            <a:spLocks noGrp="1"/>
          </p:cNvSpPr>
          <p:nvPr>
            <p:ph type="sldNum" idx="6"/>
          </p:nvPr>
        </p:nvSpPr>
        <p:spPr/>
        <p:txBody>
          <a:bodyPr/>
          <a:p>
            <a:fld id="{560300AF-FEE2-4E7A-8009-211B57C2D080}" type="slidenum">
              <a:t>12</a:t>
            </a:fld>
          </a:p>
        </p:txBody>
      </p:sp>
      <p:sp>
        <p:nvSpPr>
          <p:cNvPr id="5" name="PlaceHolder 4"/>
          <p:cNvSpPr>
            <a:spLocks noGrp="1"/>
          </p:cNvSpPr>
          <p:nvPr>
            <p:ph type="dt" idx="4"/>
          </p:nvPr>
        </p:nvSpPr>
        <p:spPr/>
        <p:txBody>
          <a:bodyPr/>
          <a:p>
            <a:fld id="{DDA00927-ADBE-4EC0-BC83-F03DB1E8F27A}" type="datetime1">
              <a:rPr lang="en-US"/>
              <a:t>04/28/2025</a:t>
            </a:fld>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bs-BA" sz="3300" strike="noStrike" u="none">
                <a:solidFill>
                  <a:srgbClr val="ffffff"/>
                </a:solidFill>
                <a:uFillTx/>
                <a:latin typeface="Arial"/>
              </a:rPr>
              <a:t>Kako se koristi...</a:t>
            </a:r>
            <a:endParaRPr b="0" lang="bs-BA" sz="3300" strike="noStrike" u="none">
              <a:solidFill>
                <a:srgbClr val="ffffff"/>
              </a:solidFill>
              <a:uFillTx/>
              <a:latin typeface="Arial"/>
            </a:endParaRPr>
          </a:p>
        </p:txBody>
      </p:sp>
      <p:sp>
        <p:nvSpPr>
          <p:cNvPr id="61" name="PlaceHolder 2"/>
          <p:cNvSpPr>
            <a:spLocks noGrp="1"/>
          </p:cNvSpPr>
          <p:nvPr>
            <p:ph/>
          </p:nvPr>
        </p:nvSpPr>
        <p:spPr>
          <a:xfrm>
            <a:off x="5155920" y="1080000"/>
            <a:ext cx="456732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rPr>
              <a:t>Ako želimo, možemo dodati i breakpointse na koje će emulacija pauzirati.</a:t>
            </a:r>
            <a:endParaRPr b="0" lang="bs-BA" sz="24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rPr>
              <a:t>Tu sam mogućnost dodao na prijedlog profesora Tomislava Matića mlađeg.</a:t>
            </a:r>
            <a:endParaRPr b="0" lang="bs-BA" sz="24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rPr>
              <a:t>Postoje samo </a:t>
            </a:r>
            <a:r>
              <a:rPr b="0" i="1" lang="bs-BA" sz="2400" strike="noStrike" u="none">
                <a:solidFill>
                  <a:srgbClr val="009bdd"/>
                </a:solidFill>
                <a:uFillTx/>
                <a:latin typeface="Arial"/>
              </a:rPr>
              <a:t>permanent</a:t>
            </a:r>
            <a:r>
              <a:rPr b="0" lang="bs-BA" sz="2400" strike="noStrike" u="none">
                <a:solidFill>
                  <a:srgbClr val="009bdd"/>
                </a:solidFill>
                <a:uFillTx/>
                <a:latin typeface="Arial"/>
              </a:rPr>
              <a:t> breakpointsi, ne i </a:t>
            </a:r>
            <a:r>
              <a:rPr b="0" i="1" lang="bs-BA" sz="2400" strike="noStrike" u="none">
                <a:solidFill>
                  <a:srgbClr val="009bdd"/>
                </a:solidFill>
                <a:uFillTx/>
                <a:latin typeface="Arial"/>
              </a:rPr>
              <a:t>temporary</a:t>
            </a:r>
            <a:r>
              <a:rPr b="0" lang="bs-BA" sz="2400" strike="noStrike" u="none">
                <a:solidFill>
                  <a:srgbClr val="009bdd"/>
                </a:solidFill>
                <a:uFillTx/>
                <a:latin typeface="Arial"/>
              </a:rPr>
              <a:t>.</a:t>
            </a:r>
            <a:endParaRPr b="0" lang="bs-BA" sz="2400" strike="noStrike" u="none">
              <a:solidFill>
                <a:srgbClr val="009bdd"/>
              </a:solidFill>
              <a:uFillTx/>
              <a:latin typeface="Arial"/>
            </a:endParaRPr>
          </a:p>
        </p:txBody>
      </p:sp>
      <p:pic>
        <p:nvPicPr>
          <p:cNvPr id="62" name="" descr=""/>
          <p:cNvPicPr/>
          <p:nvPr/>
        </p:nvPicPr>
        <p:blipFill>
          <a:blip r:embed="rId1"/>
          <a:stretch/>
        </p:blipFill>
        <p:spPr>
          <a:xfrm>
            <a:off x="228600" y="1013760"/>
            <a:ext cx="4739400" cy="3786840"/>
          </a:xfrm>
          <a:prstGeom prst="rect">
            <a:avLst/>
          </a:prstGeom>
          <a:noFill/>
          <a:ln w="18000">
            <a:noFill/>
          </a:ln>
        </p:spPr>
      </p:pic>
      <p:sp>
        <p:nvSpPr>
          <p:cNvPr id="63" name=""/>
          <p:cNvSpPr/>
          <p:nvPr/>
        </p:nvSpPr>
        <p:spPr>
          <a:xfrm>
            <a:off x="228600" y="4114800"/>
            <a:ext cx="685800" cy="228600"/>
          </a:xfrm>
          <a:prstGeom prst="ellipse">
            <a:avLst/>
          </a:prstGeom>
          <a:noFill/>
          <a:ln w="18000">
            <a:solidFill>
              <a:srgbClr val="009bdd"/>
            </a:solidFill>
            <a:round/>
          </a:ln>
        </p:spPr>
        <p:style>
          <a:lnRef idx="0"/>
          <a:fillRef idx="0"/>
          <a:effectRef idx="0"/>
          <a:fontRef idx="minor"/>
        </p:style>
        <p:txBody>
          <a:bodyPr wrap="none" lIns="90000" rIns="90000" tIns="45000" bIns="45000" anchor="ctr">
            <a:noAutofit/>
          </a:bodyPr>
          <a:p>
            <a:endParaRPr b="0" lang="bs-BA" sz="1800" strike="noStrike" u="none">
              <a:solidFill>
                <a:srgbClr val="000000"/>
              </a:solidFill>
              <a:uFillTx/>
              <a:latin typeface="Arial"/>
            </a:endParaRPr>
          </a:p>
        </p:txBody>
      </p:sp>
      <p:sp>
        <p:nvSpPr>
          <p:cNvPr id="4" name="PlaceHolder 3"/>
          <p:cNvSpPr>
            <a:spLocks noGrp="1"/>
          </p:cNvSpPr>
          <p:nvPr>
            <p:ph type="sldNum" idx="6"/>
          </p:nvPr>
        </p:nvSpPr>
        <p:spPr/>
        <p:txBody>
          <a:bodyPr/>
          <a:p>
            <a:fld id="{667DFEA9-F8FC-464D-B29F-34DD7B719BFC}" type="slidenum">
              <a:t>13</a:t>
            </a:fld>
          </a:p>
        </p:txBody>
      </p:sp>
      <p:sp>
        <p:nvSpPr>
          <p:cNvPr id="5" name="PlaceHolder 4"/>
          <p:cNvSpPr>
            <a:spLocks noGrp="1"/>
          </p:cNvSpPr>
          <p:nvPr>
            <p:ph type="dt" idx="4"/>
          </p:nvPr>
        </p:nvSpPr>
        <p:spPr/>
        <p:txBody>
          <a:bodyPr/>
          <a:p>
            <a:fld id="{4272D075-C034-4778-96D0-95F18B069637}" type="datetime1">
              <a:rPr lang="en-US"/>
              <a:t>04/28/2025</a:t>
            </a:fld>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bs-BA" sz="3300" strike="noStrike" u="none">
                <a:solidFill>
                  <a:srgbClr val="ffffff"/>
                </a:solidFill>
                <a:uFillTx/>
                <a:latin typeface="Arial"/>
              </a:rPr>
              <a:t>Kako se koristi...</a:t>
            </a:r>
            <a:endParaRPr b="0" lang="bs-BA" sz="3300" strike="noStrike" u="none">
              <a:solidFill>
                <a:srgbClr val="ffffff"/>
              </a:solidFill>
              <a:uFillTx/>
              <a:latin typeface="Arial"/>
            </a:endParaRPr>
          </a:p>
        </p:txBody>
      </p:sp>
      <p:sp>
        <p:nvSpPr>
          <p:cNvPr id="65" name="PlaceHolder 2"/>
          <p:cNvSpPr>
            <a:spLocks noGrp="1"/>
          </p:cNvSpPr>
          <p:nvPr>
            <p:ph/>
          </p:nvPr>
        </p:nvSpPr>
        <p:spPr>
          <a:xfrm>
            <a:off x="5155920" y="1080000"/>
            <a:ext cx="456732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rPr>
              <a:t>Kada program radi kako želimo u simulatoru, možemo ga isprobati na pravom PicoBlazeu tako da kliknemo na “</a:t>
            </a:r>
            <a:r>
              <a:rPr b="0" i="1" lang="bs-BA" sz="2400" strike="noStrike" u="none">
                <a:solidFill>
                  <a:srgbClr val="009bdd"/>
                </a:solidFill>
                <a:uFillTx/>
                <a:latin typeface="Arial"/>
              </a:rPr>
              <a:t>Download Hexadecimal</a:t>
            </a:r>
            <a:r>
              <a:rPr b="0" lang="bs-BA" sz="2400" strike="noStrike" u="none">
                <a:solidFill>
                  <a:srgbClr val="009bdd"/>
                </a:solidFill>
                <a:uFillTx/>
                <a:latin typeface="Arial"/>
              </a:rPr>
              <a:t>”.</a:t>
            </a:r>
            <a:endParaRPr b="0" lang="bs-BA" sz="24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rPr>
              <a:t>I Xilinxov asembler za PicoBlaze ispisuje heksadecimalne datoteke, tako da činjenica da ne ispisujemo binarne datoteke nije problem.</a:t>
            </a:r>
            <a:endParaRPr b="0" lang="bs-BA" sz="2400" strike="noStrike" u="none">
              <a:solidFill>
                <a:srgbClr val="009bdd"/>
              </a:solidFill>
              <a:uFillTx/>
              <a:latin typeface="Arial"/>
            </a:endParaRPr>
          </a:p>
        </p:txBody>
      </p:sp>
      <p:pic>
        <p:nvPicPr>
          <p:cNvPr id="66" name="" descr=""/>
          <p:cNvPicPr/>
          <p:nvPr/>
        </p:nvPicPr>
        <p:blipFill>
          <a:blip r:embed="rId1"/>
          <a:stretch/>
        </p:blipFill>
        <p:spPr>
          <a:xfrm>
            <a:off x="365760" y="937440"/>
            <a:ext cx="4663440" cy="3863160"/>
          </a:xfrm>
          <a:prstGeom prst="rect">
            <a:avLst/>
          </a:prstGeom>
          <a:noFill/>
          <a:ln w="18000">
            <a:noFill/>
          </a:ln>
        </p:spPr>
      </p:pic>
      <p:sp>
        <p:nvSpPr>
          <p:cNvPr id="67" name=""/>
          <p:cNvSpPr/>
          <p:nvPr/>
        </p:nvSpPr>
        <p:spPr>
          <a:xfrm>
            <a:off x="1828800" y="914400"/>
            <a:ext cx="1828800" cy="457200"/>
          </a:xfrm>
          <a:prstGeom prst="ellipse">
            <a:avLst/>
          </a:prstGeom>
          <a:noFill/>
          <a:ln w="18000">
            <a:solidFill>
              <a:srgbClr val="009bdd"/>
            </a:solidFill>
            <a:round/>
          </a:ln>
        </p:spPr>
        <p:style>
          <a:lnRef idx="0"/>
          <a:fillRef idx="0"/>
          <a:effectRef idx="0"/>
          <a:fontRef idx="minor"/>
        </p:style>
        <p:txBody>
          <a:bodyPr wrap="none" lIns="90000" rIns="90000" tIns="45000" bIns="45000" anchor="ctr">
            <a:noAutofit/>
          </a:bodyPr>
          <a:p>
            <a:endParaRPr b="0" lang="bs-BA" sz="1800" strike="noStrike" u="none">
              <a:solidFill>
                <a:srgbClr val="000000"/>
              </a:solidFill>
              <a:uFillTx/>
              <a:latin typeface="Arial"/>
            </a:endParaRPr>
          </a:p>
        </p:txBody>
      </p:sp>
      <p:sp>
        <p:nvSpPr>
          <p:cNvPr id="4" name="PlaceHolder 3"/>
          <p:cNvSpPr>
            <a:spLocks noGrp="1"/>
          </p:cNvSpPr>
          <p:nvPr>
            <p:ph type="sldNum" idx="6"/>
          </p:nvPr>
        </p:nvSpPr>
        <p:spPr/>
        <p:txBody>
          <a:bodyPr/>
          <a:p>
            <a:fld id="{54602ED0-0A7C-4E6A-9BF1-A53B09938F4E}" type="slidenum">
              <a:t>14</a:t>
            </a:fld>
          </a:p>
        </p:txBody>
      </p:sp>
      <p:sp>
        <p:nvSpPr>
          <p:cNvPr id="5" name="PlaceHolder 4"/>
          <p:cNvSpPr>
            <a:spLocks noGrp="1"/>
          </p:cNvSpPr>
          <p:nvPr>
            <p:ph type="dt" idx="4"/>
          </p:nvPr>
        </p:nvSpPr>
        <p:spPr/>
        <p:txBody>
          <a:bodyPr/>
          <a:p>
            <a:fld id="{1CE57045-2ECD-48EA-A410-728D8E0640E7}" type="datetime1">
              <a:rPr lang="en-US"/>
              <a:t>04/28/2025</a:t>
            </a:fld>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bs-BA" sz="3300" strike="noStrike" u="none">
                <a:solidFill>
                  <a:srgbClr val="ffffff"/>
                </a:solidFill>
                <a:uFillTx/>
                <a:latin typeface="Arial"/>
              </a:rPr>
              <a:t>Kako se koristi...</a:t>
            </a:r>
            <a:endParaRPr b="0" lang="bs-BA" sz="3300" strike="noStrike" u="none">
              <a:solidFill>
                <a:srgbClr val="ffffff"/>
              </a:solidFill>
              <a:uFillTx/>
              <a:latin typeface="Arial"/>
            </a:endParaRPr>
          </a:p>
        </p:txBody>
      </p:sp>
      <p:sp>
        <p:nvSpPr>
          <p:cNvPr id="69" name="PlaceHolder 2"/>
          <p:cNvSpPr>
            <a:spLocks noGrp="1"/>
          </p:cNvSpPr>
          <p:nvPr>
            <p:ph/>
          </p:nvPr>
        </p:nvSpPr>
        <p:spPr>
          <a:xfrm>
            <a:off x="5155920" y="1080000"/>
            <a:ext cx="456732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rPr>
              <a:t>Kada dostignemo breakpoint, možemo pogledati trenutne registre, zastavice i memoriju u tablicama.</a:t>
            </a:r>
            <a:endParaRPr b="0" lang="bs-BA" sz="24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rPr>
              <a:t>Nedavno promijenjene zastavice i registri obojane su različitom bojom, da nam ne bi promakli. Za to se koristio </a:t>
            </a:r>
            <a:r>
              <a:rPr b="0" i="1" lang="bs-BA" sz="2400" strike="noStrike" u="none">
                <a:solidFill>
                  <a:srgbClr val="009bdd"/>
                </a:solidFill>
                <a:uFillTx/>
                <a:latin typeface="Arial"/>
              </a:rPr>
              <a:t>DOM as a state</a:t>
            </a:r>
            <a:r>
              <a:rPr b="0" lang="bs-BA" sz="2400" strike="noStrike" u="none">
                <a:solidFill>
                  <a:srgbClr val="009bdd"/>
                </a:solidFill>
                <a:uFillTx/>
                <a:latin typeface="Arial"/>
              </a:rPr>
              <a:t>, što možda i nije najbolje rješenje.</a:t>
            </a:r>
            <a:endParaRPr b="0" lang="bs-BA" sz="2400" strike="noStrike" u="none">
              <a:solidFill>
                <a:srgbClr val="009bdd"/>
              </a:solidFill>
              <a:uFillTx/>
              <a:latin typeface="Arial"/>
            </a:endParaRPr>
          </a:p>
        </p:txBody>
      </p:sp>
      <p:pic>
        <p:nvPicPr>
          <p:cNvPr id="70" name="" descr=""/>
          <p:cNvPicPr/>
          <p:nvPr/>
        </p:nvPicPr>
        <p:blipFill>
          <a:blip r:embed="rId1"/>
          <a:stretch/>
        </p:blipFill>
        <p:spPr>
          <a:xfrm>
            <a:off x="343080" y="914400"/>
            <a:ext cx="4686120" cy="3779280"/>
          </a:xfrm>
          <a:prstGeom prst="rect">
            <a:avLst/>
          </a:prstGeom>
          <a:noFill/>
          <a:ln w="18000">
            <a:noFill/>
          </a:ln>
        </p:spPr>
      </p:pic>
      <p:sp>
        <p:nvSpPr>
          <p:cNvPr id="4" name="PlaceHolder 3"/>
          <p:cNvSpPr>
            <a:spLocks noGrp="1"/>
          </p:cNvSpPr>
          <p:nvPr>
            <p:ph type="sldNum" idx="6"/>
          </p:nvPr>
        </p:nvSpPr>
        <p:spPr/>
        <p:txBody>
          <a:bodyPr/>
          <a:p>
            <a:fld id="{B98307E8-77E8-4B76-9178-9F05003C905B}" type="slidenum">
              <a:t>15</a:t>
            </a:fld>
          </a:p>
        </p:txBody>
      </p:sp>
      <p:sp>
        <p:nvSpPr>
          <p:cNvPr id="5" name="PlaceHolder 4"/>
          <p:cNvSpPr>
            <a:spLocks noGrp="1"/>
          </p:cNvSpPr>
          <p:nvPr>
            <p:ph type="dt" idx="4"/>
          </p:nvPr>
        </p:nvSpPr>
        <p:spPr/>
        <p:txBody>
          <a:bodyPr/>
          <a:p>
            <a:fld id="{A50A6E45-488B-4B50-BCE9-00784C74A096}" type="datetime1">
              <a:rPr lang="en-US"/>
              <a:t>04/28/2025</a:t>
            </a:fld>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bs-BA" sz="3300" strike="noStrike" u="none">
                <a:solidFill>
                  <a:srgbClr val="ffffff"/>
                </a:solidFill>
                <a:uFillTx/>
                <a:latin typeface="Arial"/>
              </a:rPr>
              <a:t>Kako se koristi...</a:t>
            </a:r>
            <a:endParaRPr b="0" lang="bs-BA" sz="3300" strike="noStrike" u="none">
              <a:solidFill>
                <a:srgbClr val="ffffff"/>
              </a:solidFill>
              <a:uFillTx/>
              <a:latin typeface="Arial"/>
            </a:endParaRPr>
          </a:p>
        </p:txBody>
      </p:sp>
      <p:sp>
        <p:nvSpPr>
          <p:cNvPr id="72" name="PlaceHolder 2"/>
          <p:cNvSpPr>
            <a:spLocks noGrp="1"/>
          </p:cNvSpPr>
          <p:nvPr>
            <p:ph/>
          </p:nvPr>
        </p:nvSpPr>
        <p:spPr>
          <a:xfrm>
            <a:off x="5155920" y="1080000"/>
            <a:ext cx="456732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rPr>
              <a:t>Da bismo komunicirali s programima kao što je “Decimal to Binary” (drugi primjer s lijeva), moramo uključiti UART terminal.</a:t>
            </a:r>
            <a:endParaRPr b="0" lang="bs-BA" sz="24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rPr>
              <a:t>Preporučljivo je pritom isključiti checkbox “</a:t>
            </a:r>
            <a:r>
              <a:rPr b="0" i="1" lang="bs-BA" sz="2400" strike="noStrike" u="none">
                <a:solidFill>
                  <a:srgbClr val="009bdd"/>
                </a:solidFill>
                <a:uFillTx/>
                <a:latin typeface="Arial"/>
              </a:rPr>
              <a:t>Update registers and flags on every step</a:t>
            </a:r>
            <a:r>
              <a:rPr b="0" lang="bs-BA" sz="2400" strike="noStrike" u="none">
                <a:solidFill>
                  <a:srgbClr val="009bdd"/>
                </a:solidFill>
                <a:uFillTx/>
                <a:latin typeface="Arial"/>
              </a:rPr>
              <a:t>”. Verzija </a:t>
            </a:r>
            <a:r>
              <a:rPr b="0" i="1" lang="bs-BA" sz="2400" strike="noStrike" u="none">
                <a:solidFill>
                  <a:srgbClr val="009bdd"/>
                </a:solidFill>
                <a:uFillTx/>
                <a:latin typeface="Arial"/>
              </a:rPr>
              <a:t>v3.1.4</a:t>
            </a:r>
            <a:r>
              <a:rPr b="0" lang="bs-BA" sz="2400" strike="noStrike" u="none">
                <a:solidFill>
                  <a:srgbClr val="009bdd"/>
                </a:solidFill>
                <a:uFillTx/>
                <a:latin typeface="Arial"/>
              </a:rPr>
              <a:t> i novije to rade automatski.</a:t>
            </a:r>
            <a:endParaRPr b="0" lang="bs-BA" sz="2400" strike="noStrike" u="none">
              <a:solidFill>
                <a:srgbClr val="009bdd"/>
              </a:solidFill>
              <a:uFillTx/>
              <a:latin typeface="Arial"/>
            </a:endParaRPr>
          </a:p>
        </p:txBody>
      </p:sp>
      <p:pic>
        <p:nvPicPr>
          <p:cNvPr id="73" name="" descr=""/>
          <p:cNvPicPr/>
          <p:nvPr/>
        </p:nvPicPr>
        <p:blipFill>
          <a:blip r:embed="rId1"/>
          <a:stretch/>
        </p:blipFill>
        <p:spPr>
          <a:xfrm>
            <a:off x="396360" y="914400"/>
            <a:ext cx="3032640" cy="1833120"/>
          </a:xfrm>
          <a:prstGeom prst="rect">
            <a:avLst/>
          </a:prstGeom>
          <a:noFill/>
          <a:ln w="18000">
            <a:noFill/>
          </a:ln>
        </p:spPr>
      </p:pic>
      <p:pic>
        <p:nvPicPr>
          <p:cNvPr id="74" name="" descr=""/>
          <p:cNvPicPr/>
          <p:nvPr/>
        </p:nvPicPr>
        <p:blipFill>
          <a:blip r:embed="rId2"/>
          <a:stretch/>
        </p:blipFill>
        <p:spPr>
          <a:xfrm>
            <a:off x="327960" y="3200400"/>
            <a:ext cx="4701240" cy="837720"/>
          </a:xfrm>
          <a:prstGeom prst="rect">
            <a:avLst/>
          </a:prstGeom>
          <a:noFill/>
          <a:ln w="18000">
            <a:noFill/>
          </a:ln>
        </p:spPr>
      </p:pic>
      <p:sp>
        <p:nvSpPr>
          <p:cNvPr id="4" name="PlaceHolder 3"/>
          <p:cNvSpPr>
            <a:spLocks noGrp="1"/>
          </p:cNvSpPr>
          <p:nvPr>
            <p:ph type="sldNum" idx="6"/>
          </p:nvPr>
        </p:nvSpPr>
        <p:spPr/>
        <p:txBody>
          <a:bodyPr/>
          <a:p>
            <a:fld id="{964E01A4-3FCA-420E-9F06-BA0B88CFCE77}" type="slidenum">
              <a:t>16</a:t>
            </a:fld>
          </a:p>
        </p:txBody>
      </p:sp>
      <p:sp>
        <p:nvSpPr>
          <p:cNvPr id="5" name="PlaceHolder 4"/>
          <p:cNvSpPr>
            <a:spLocks noGrp="1"/>
          </p:cNvSpPr>
          <p:nvPr>
            <p:ph type="dt" idx="4"/>
          </p:nvPr>
        </p:nvSpPr>
        <p:spPr/>
        <p:txBody>
          <a:bodyPr/>
          <a:p>
            <a:fld id="{C1015620-A880-475A-B806-D6009E42C976}" type="datetime1">
              <a:rPr lang="en-US"/>
              <a:t>04/28/2025</a:t>
            </a:fld>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bs-BA" sz="3300" strike="noStrike" u="none">
                <a:solidFill>
                  <a:srgbClr val="ffffff"/>
                </a:solidFill>
                <a:uFillTx/>
                <a:latin typeface="Arial"/>
              </a:rPr>
              <a:t>“</a:t>
            </a:r>
            <a:r>
              <a:rPr b="0" lang="bs-BA" sz="3300" strike="noStrike" u="none">
                <a:solidFill>
                  <a:srgbClr val="ffffff"/>
                </a:solidFill>
                <a:uFillTx/>
                <a:latin typeface="Arial"/>
              </a:rPr>
              <a:t>Update registers and flags on every step”</a:t>
            </a:r>
            <a:endParaRPr b="0" lang="bs-BA" sz="3300" strike="noStrike" u="none">
              <a:solidFill>
                <a:srgbClr val="ffffff"/>
              </a:solidFill>
              <a:uFillTx/>
              <a:latin typeface="Arial"/>
            </a:endParaRPr>
          </a:p>
        </p:txBody>
      </p:sp>
      <p:sp>
        <p:nvSpPr>
          <p:cNvPr id="76"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bs-BA" sz="2200" strike="noStrike" u="none">
                <a:solidFill>
                  <a:srgbClr val="009bdd"/>
                </a:solidFill>
                <a:uFillTx/>
                <a:latin typeface="Arial"/>
              </a:rPr>
              <a:t>Naime, moj program ima problem s layout trashingom: svaki put kad se upiše novi broj u tablicu s registrima (dakle, praktički svaka instrukcija), tablica se neprimjetno poveća ili smanji za nekoliko piksela... ali dovoljno da prisili browser da čitavu stranicu mora iznova renderirati.</a:t>
            </a:r>
            <a:endParaRPr b="0" lang="bs-BA" sz="22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2200" strike="noStrike" u="none">
                <a:solidFill>
                  <a:srgbClr val="009bdd"/>
                </a:solidFill>
                <a:uFillTx/>
                <a:latin typeface="Arial"/>
              </a:rPr>
              <a:t>Činjenica da sam koristio monospace font u tablici, izgleda, ne pomaže.</a:t>
            </a:r>
            <a:endParaRPr b="0" lang="bs-BA" sz="22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2200" strike="noStrike" u="none">
                <a:solidFill>
                  <a:srgbClr val="009bdd"/>
                </a:solidFill>
                <a:uFillTx/>
                <a:latin typeface="Arial"/>
              </a:rPr>
              <a:t>Vjerujemo da je u modernim internetskim preglednicima (Firefox 69, Chrome 52...) to moguće riješiti CSS-om (naredba “</a:t>
            </a:r>
            <a:r>
              <a:rPr b="0" i="1" lang="bs-BA" sz="2200" strike="noStrike" u="none">
                <a:solidFill>
                  <a:srgbClr val="009bdd"/>
                </a:solidFill>
                <a:uFillTx/>
                <a:latin typeface="Arial"/>
              </a:rPr>
              <a:t>contain: layout</a:t>
            </a:r>
            <a:r>
              <a:rPr b="0" lang="bs-BA" sz="2200" strike="noStrike" u="none">
                <a:solidFill>
                  <a:srgbClr val="009bdd"/>
                </a:solidFill>
                <a:uFillTx/>
                <a:latin typeface="Arial"/>
              </a:rPr>
              <a:t>” i njoj srodne) i da će to i biti u nekoj budućoj verziji ovog simulatora. Ali, for the time being, postoji checkbox kojim se program može donekle ubrzati. Uostalom, to rješenje sa checkboxom funkcionira i u Firefoxu 52 (koji ne podržava “</a:t>
            </a:r>
            <a:r>
              <a:rPr b="0" i="1" lang="bs-BA" sz="2200" strike="noStrike" u="none">
                <a:solidFill>
                  <a:srgbClr val="009bdd"/>
                </a:solidFill>
                <a:uFillTx/>
                <a:latin typeface="Arial"/>
              </a:rPr>
              <a:t>contain: layout</a:t>
            </a:r>
            <a:r>
              <a:rPr b="0" lang="bs-BA" sz="2200" strike="noStrike" u="none">
                <a:solidFill>
                  <a:srgbClr val="009bdd"/>
                </a:solidFill>
                <a:uFillTx/>
                <a:latin typeface="Arial"/>
              </a:rPr>
              <a:t>” i njoj srodne naredbe).</a:t>
            </a:r>
            <a:endParaRPr b="0" lang="bs-BA" sz="2200" strike="noStrike" u="none">
              <a:solidFill>
                <a:srgbClr val="009bdd"/>
              </a:solidFill>
              <a:uFillTx/>
              <a:latin typeface="Arial"/>
            </a:endParaRPr>
          </a:p>
        </p:txBody>
      </p:sp>
      <p:sp>
        <p:nvSpPr>
          <p:cNvPr id="4" name="PlaceHolder 3"/>
          <p:cNvSpPr>
            <a:spLocks noGrp="1"/>
          </p:cNvSpPr>
          <p:nvPr>
            <p:ph type="sldNum" idx="6"/>
          </p:nvPr>
        </p:nvSpPr>
        <p:spPr/>
        <p:txBody>
          <a:bodyPr/>
          <a:p>
            <a:fld id="{56927AD2-A9C0-4B56-82C8-36D830BFD269}" type="slidenum">
              <a:t>17</a:t>
            </a:fld>
          </a:p>
        </p:txBody>
      </p:sp>
      <p:sp>
        <p:nvSpPr>
          <p:cNvPr id="5" name="PlaceHolder 4"/>
          <p:cNvSpPr>
            <a:spLocks noGrp="1"/>
          </p:cNvSpPr>
          <p:nvPr>
            <p:ph type="dt" idx="4"/>
          </p:nvPr>
        </p:nvSpPr>
        <p:spPr/>
        <p:txBody>
          <a:bodyPr/>
          <a:p>
            <a:fld id="{BE5F9045-E215-4636-8986-19C02D47D242}" type="datetime1">
              <a:rPr lang="en-US"/>
              <a:t>04/28/2025</a:t>
            </a:fld>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bs-BA" sz="3300" strike="noStrike" u="none">
                <a:solidFill>
                  <a:srgbClr val="ffffff"/>
                </a:solidFill>
                <a:uFillTx/>
                <a:latin typeface="Arial"/>
              </a:rPr>
              <a:t>Je li simulacija UART-a realna?</a:t>
            </a:r>
            <a:endParaRPr b="0" lang="bs-BA" sz="3300" strike="noStrike" u="none">
              <a:solidFill>
                <a:srgbClr val="ffffff"/>
              </a:solidFill>
              <a:uFillTx/>
              <a:latin typeface="Arial"/>
            </a:endParaRPr>
          </a:p>
        </p:txBody>
      </p:sp>
      <p:sp>
        <p:nvSpPr>
          <p:cNvPr id="78"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rPr>
              <a:t>Program “</a:t>
            </a:r>
            <a:r>
              <a:rPr b="0" i="1" lang="bs-BA" sz="2400" strike="noStrike" u="none">
                <a:solidFill>
                  <a:srgbClr val="009bdd"/>
                </a:solidFill>
                <a:uFillTx/>
                <a:latin typeface="Arial"/>
              </a:rPr>
              <a:t>Decimal to Binary</a:t>
            </a:r>
            <a:r>
              <a:rPr b="0" lang="bs-BA" sz="2400" strike="noStrike" u="none">
                <a:solidFill>
                  <a:srgbClr val="009bdd"/>
                </a:solidFill>
                <a:uFillTx/>
                <a:latin typeface="Arial"/>
              </a:rPr>
              <a:t>” nisam uspio pokrenuti na pravom PicoBlazeu, a nisam uspio ni dijagnosticirati problem (je li problem u programu ili u tome kako sam postavio PicoBlaze). Tako da ga ne treba uzeti kao sigurno dobar primjer kako se na PicoBlazeu koristi UART.</a:t>
            </a:r>
            <a:endParaRPr b="0" lang="bs-BA" sz="24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rPr>
              <a:t>Isto vrijedi i za druge programe koji koriste UART (Permutations Algorithm, Regbanks-Flags Test, i N-Queens Puzzle): nisam ih testirao na pravom PicoBlazeu.</a:t>
            </a:r>
            <a:endParaRPr b="0" lang="bs-BA" sz="2400" strike="noStrike" u="none">
              <a:solidFill>
                <a:srgbClr val="009bdd"/>
              </a:solidFill>
              <a:uFillTx/>
              <a:latin typeface="Arial"/>
            </a:endParaRPr>
          </a:p>
        </p:txBody>
      </p:sp>
      <p:sp>
        <p:nvSpPr>
          <p:cNvPr id="4" name="PlaceHolder 3"/>
          <p:cNvSpPr>
            <a:spLocks noGrp="1"/>
          </p:cNvSpPr>
          <p:nvPr>
            <p:ph type="sldNum" idx="6"/>
          </p:nvPr>
        </p:nvSpPr>
        <p:spPr/>
        <p:txBody>
          <a:bodyPr/>
          <a:p>
            <a:fld id="{A6DEB538-01EA-46C6-86C4-EAC49B4E4360}" type="slidenum">
              <a:t>18</a:t>
            </a:fld>
          </a:p>
        </p:txBody>
      </p:sp>
      <p:sp>
        <p:nvSpPr>
          <p:cNvPr id="5" name="PlaceHolder 4"/>
          <p:cNvSpPr>
            <a:spLocks noGrp="1"/>
          </p:cNvSpPr>
          <p:nvPr>
            <p:ph type="dt" idx="4"/>
          </p:nvPr>
        </p:nvSpPr>
        <p:spPr/>
        <p:txBody>
          <a:bodyPr/>
          <a:p>
            <a:fld id="{2DBABC1F-3410-4A3D-B48E-6845BBFAD285}" type="datetime1">
              <a:rPr lang="en-US"/>
              <a:t>04/28/2025</a:t>
            </a:fld>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bs-BA" sz="3300" strike="noStrike" u="none">
                <a:solidFill>
                  <a:srgbClr val="ffffff"/>
                </a:solidFill>
                <a:uFillTx/>
                <a:latin typeface="Arial"/>
              </a:rPr>
              <a:t>Kako se koristi...</a:t>
            </a:r>
            <a:endParaRPr b="0" lang="bs-BA" sz="3300" strike="noStrike" u="none">
              <a:solidFill>
                <a:srgbClr val="ffffff"/>
              </a:solidFill>
              <a:uFillTx/>
              <a:latin typeface="Arial"/>
            </a:endParaRPr>
          </a:p>
        </p:txBody>
      </p:sp>
      <p:sp>
        <p:nvSpPr>
          <p:cNvPr id="80" name="PlaceHolder 2"/>
          <p:cNvSpPr>
            <a:spLocks noGrp="1"/>
          </p:cNvSpPr>
          <p:nvPr>
            <p:ph/>
          </p:nvPr>
        </p:nvSpPr>
        <p:spPr>
          <a:xfrm>
            <a:off x="5155920" y="1080000"/>
            <a:ext cx="456732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rPr>
              <a:t>Asembler podržava ono što se očekuje od današnjeg asemblera: aritmetičke izraze u konstantama, if-grananje, if-else grananje i while-petlje. </a:t>
            </a:r>
            <a:r>
              <a:rPr b="0" i="1" lang="bs-BA" sz="2400" strike="noStrike" u="none">
                <a:solidFill>
                  <a:srgbClr val="009bdd"/>
                </a:solidFill>
                <a:uFillTx/>
                <a:latin typeface="Arial"/>
              </a:rPr>
              <a:t>Svaki asembler ujedno je i interpreter.</a:t>
            </a:r>
            <a:endParaRPr b="0" lang="bs-BA" sz="24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rPr>
              <a:t>Primjer “Preprocessor Test” ispisuje Fibonaccijeve brojeve manje od 1000 za vrijeme asembliranja.</a:t>
            </a:r>
            <a:endParaRPr b="0" lang="bs-BA" sz="2400" strike="noStrike" u="none">
              <a:solidFill>
                <a:srgbClr val="009bdd"/>
              </a:solidFill>
              <a:uFillTx/>
              <a:latin typeface="Arial"/>
            </a:endParaRPr>
          </a:p>
        </p:txBody>
      </p:sp>
      <p:pic>
        <p:nvPicPr>
          <p:cNvPr id="81" name="" descr=""/>
          <p:cNvPicPr/>
          <p:nvPr/>
        </p:nvPicPr>
        <p:blipFill>
          <a:blip r:embed="rId1"/>
          <a:stretch/>
        </p:blipFill>
        <p:spPr>
          <a:xfrm>
            <a:off x="228600" y="983160"/>
            <a:ext cx="4671000" cy="3817440"/>
          </a:xfrm>
          <a:prstGeom prst="rect">
            <a:avLst/>
          </a:prstGeom>
          <a:noFill/>
          <a:ln w="18000">
            <a:noFill/>
          </a:ln>
        </p:spPr>
      </p:pic>
      <p:sp>
        <p:nvSpPr>
          <p:cNvPr id="4" name="PlaceHolder 3"/>
          <p:cNvSpPr>
            <a:spLocks noGrp="1"/>
          </p:cNvSpPr>
          <p:nvPr>
            <p:ph type="sldNum" idx="6"/>
          </p:nvPr>
        </p:nvSpPr>
        <p:spPr/>
        <p:txBody>
          <a:bodyPr/>
          <a:p>
            <a:fld id="{229C580F-A158-4441-84C0-5B36349BBD6F}" type="slidenum">
              <a:t>19</a:t>
            </a:fld>
          </a:p>
        </p:txBody>
      </p:sp>
      <p:sp>
        <p:nvSpPr>
          <p:cNvPr id="5" name="PlaceHolder 4"/>
          <p:cNvSpPr>
            <a:spLocks noGrp="1"/>
          </p:cNvSpPr>
          <p:nvPr>
            <p:ph type="dt" idx="4"/>
          </p:nvPr>
        </p:nvSpPr>
        <p:spPr/>
        <p:txBody>
          <a:bodyPr/>
          <a:p>
            <a:fld id="{F318BA77-18D2-410D-A5D6-3886B42F8CB2}" type="datetime1">
              <a:rPr lang="en-US"/>
              <a:t>04/28/2025</a:t>
            </a:fld>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bs-BA" sz="3300" strike="noStrike" u="none">
                <a:solidFill>
                  <a:srgbClr val="ffffff"/>
                </a:solidFill>
                <a:uFillTx/>
                <a:latin typeface="Arial"/>
              </a:rPr>
              <a:t>Pozadina</a:t>
            </a:r>
            <a:endParaRPr b="0" lang="bs-BA" sz="3300" strike="noStrike" u="none">
              <a:solidFill>
                <a:srgbClr val="ffffff"/>
              </a:solidFill>
              <a:uFillTx/>
              <a:latin typeface="Arial"/>
            </a:endParaRPr>
          </a:p>
        </p:txBody>
      </p:sp>
      <p:sp>
        <p:nvSpPr>
          <p:cNvPr id="25"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bs-BA" sz="1600" strike="noStrike" u="none">
                <a:solidFill>
                  <a:srgbClr val="009bdd"/>
                </a:solidFill>
                <a:uFillTx/>
                <a:latin typeface="Arial"/>
              </a:rPr>
              <a:t>Još u osnovnoj školi kupio sam si Kip Irvineinu knjigu “</a:t>
            </a:r>
            <a:r>
              <a:rPr b="0" i="1" lang="bs-BA" sz="1600" strike="noStrike" u="none">
                <a:solidFill>
                  <a:srgbClr val="009bdd"/>
                </a:solidFill>
                <a:uFillTx/>
                <a:latin typeface="Arial"/>
              </a:rPr>
              <a:t>Assembly language for x86 processors</a:t>
            </a:r>
            <a:r>
              <a:rPr b="0" lang="bs-BA" sz="1600" strike="noStrike" u="none">
                <a:solidFill>
                  <a:srgbClr val="009bdd"/>
                </a:solidFill>
                <a:uFillTx/>
                <a:latin typeface="Arial"/>
              </a:rPr>
              <a:t>” i pročitao sam je.</a:t>
            </a:r>
            <a:endParaRPr b="0" lang="bs-BA" sz="16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1600" strike="noStrike" u="none">
                <a:solidFill>
                  <a:srgbClr val="009bdd"/>
                </a:solidFill>
                <a:uFillTx/>
                <a:latin typeface="Arial"/>
              </a:rPr>
              <a:t>Tako da sam se na predavanju iz asemblerskog jezika kod profesora Ivana Aleksija mogao “praviti važan”.</a:t>
            </a:r>
            <a:endParaRPr b="0" lang="bs-BA" sz="16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1600" strike="noStrike" u="none">
                <a:solidFill>
                  <a:srgbClr val="009bdd"/>
                </a:solidFill>
                <a:uFillTx/>
                <a:latin typeface="Arial"/>
              </a:rPr>
              <a:t>Profesor Ivan Aleksi pozvao me je na kavu nakon predavanja.</a:t>
            </a:r>
            <a:endParaRPr b="0" lang="bs-BA" sz="16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1600" strike="noStrike" u="none">
                <a:solidFill>
                  <a:srgbClr val="009bdd"/>
                </a:solidFill>
                <a:uFillTx/>
                <a:latin typeface="Arial"/>
              </a:rPr>
              <a:t>Rekao sam mu da imam web-stranicu i da znam relativno dobro JavaScript.</a:t>
            </a:r>
            <a:endParaRPr b="0" lang="bs-BA" sz="16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1600" strike="noStrike" u="none">
                <a:solidFill>
                  <a:srgbClr val="009bdd"/>
                </a:solidFill>
                <a:uFillTx/>
                <a:latin typeface="Arial"/>
              </a:rPr>
              <a:t>Pa mi je profesor Ivan Aleksi predložio da napravim asembler i emulator za PicoBlaze koji se može vrtjeti u internetskom pregledniku.</a:t>
            </a:r>
            <a:endParaRPr b="0" lang="bs-BA" sz="16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1600" strike="noStrike" u="none">
                <a:solidFill>
                  <a:srgbClr val="009bdd"/>
                </a:solidFill>
                <a:uFillTx/>
                <a:latin typeface="Arial"/>
              </a:rPr>
              <a:t>PicoBlaze je malo računalo koje proizvodi tvrtka Xilinx, i on se koristi na laboratorijskim i auditornim vježbama iz Arhitekture računala kao primjer jednostavnog računala.</a:t>
            </a:r>
            <a:endParaRPr b="0" lang="bs-BA" sz="16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1" lang="bs-BA" sz="1600" strike="noStrike" u="none">
                <a:solidFill>
                  <a:srgbClr val="009bdd"/>
                </a:solidFill>
                <a:uFillTx/>
                <a:latin typeface="Arial"/>
              </a:rPr>
              <a:t>Profesor Ivan Aleksi se je bojao da, ukoliko se zbog pandemije ukinu fizičke laboratorijske vježbe, studenti će naletjeti na probleme pokušavajući koristiti postojeće asemblere i emulatore za PicoBlaze na svojim računalima. Po mom mišljenju, taj strah bio je realan.</a:t>
            </a:r>
            <a:endParaRPr b="0" lang="bs-BA" sz="1600" strike="noStrike" u="none">
              <a:solidFill>
                <a:srgbClr val="009bdd"/>
              </a:solidFill>
              <a:uFillTx/>
              <a:latin typeface="Arial"/>
            </a:endParaRPr>
          </a:p>
        </p:txBody>
      </p:sp>
      <p:sp>
        <p:nvSpPr>
          <p:cNvPr id="4" name="PlaceHolder 3"/>
          <p:cNvSpPr>
            <a:spLocks noGrp="1"/>
          </p:cNvSpPr>
          <p:nvPr>
            <p:ph type="sldNum" idx="6"/>
          </p:nvPr>
        </p:nvSpPr>
        <p:spPr/>
        <p:txBody>
          <a:bodyPr/>
          <a:p>
            <a:fld id="{ECCFA5CB-AEEB-4C04-A462-4C3B6F387761}" type="slidenum">
              <a:t>2</a:t>
            </a:fld>
          </a:p>
        </p:txBody>
      </p:sp>
      <p:sp>
        <p:nvSpPr>
          <p:cNvPr id="5" name="PlaceHolder 4"/>
          <p:cNvSpPr>
            <a:spLocks noGrp="1"/>
          </p:cNvSpPr>
          <p:nvPr>
            <p:ph type="dt" idx="4"/>
          </p:nvPr>
        </p:nvSpPr>
        <p:spPr/>
        <p:txBody>
          <a:bodyPr/>
          <a:p>
            <a:fld id="{D33DABF9-B222-4D04-9B27-6AF17AE8B070}" type="datetime1">
              <a:rPr lang="en-US"/>
              <a:t>04/28/2025</a:t>
            </a:fld>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bs-BA" sz="3300" strike="noStrike" u="none">
                <a:solidFill>
                  <a:srgbClr val="ffffff"/>
                </a:solidFill>
                <a:uFillTx/>
                <a:latin typeface="Arial"/>
              </a:rPr>
              <a:t>Nedostatci predprocesora</a:t>
            </a:r>
            <a:endParaRPr b="0" lang="bs-BA" sz="3300" strike="noStrike" u="none">
              <a:solidFill>
                <a:srgbClr val="ffffff"/>
              </a:solidFill>
              <a:uFillTx/>
              <a:latin typeface="Arial"/>
            </a:endParaRPr>
          </a:p>
        </p:txBody>
      </p:sp>
      <p:sp>
        <p:nvSpPr>
          <p:cNvPr id="83"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rPr>
              <a:t>Ne podržava makro-naredbe.</a:t>
            </a:r>
            <a:endParaRPr b="0" lang="bs-BA" sz="24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rPr>
              <a:t>Postoji neki neobičan bug u pretprocesoru da naredba “</a:t>
            </a:r>
            <a:r>
              <a:rPr b="0" i="1" lang="bs-BA" sz="2400" strike="noStrike" u="none">
                <a:solidFill>
                  <a:srgbClr val="009bdd"/>
                </a:solidFill>
                <a:uFillTx/>
                <a:latin typeface="Arial"/>
              </a:rPr>
              <a:t>display a</a:t>
            </a:r>
            <a:r>
              <a:rPr b="0" lang="bs-BA" sz="2400" strike="noStrike" u="none">
                <a:solidFill>
                  <a:srgbClr val="009bdd"/>
                </a:solidFill>
                <a:uFillTx/>
                <a:latin typeface="Arial"/>
              </a:rPr>
              <a:t>”(novi red) ne radi kada je simulacija UART-a isključena.</a:t>
            </a:r>
            <a:endParaRPr b="0" lang="bs-BA" sz="24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rPr>
              <a:t>U </a:t>
            </a:r>
            <a:r>
              <a:rPr b="0" i="1" lang="bs-BA" sz="2400" strike="noStrike" u="none">
                <a:solidFill>
                  <a:srgbClr val="009bdd"/>
                </a:solidFill>
                <a:uFillTx/>
                <a:latin typeface="Arial"/>
              </a:rPr>
              <a:t>if</a:t>
            </a:r>
            <a:r>
              <a:rPr b="0" lang="bs-BA" sz="2400" strike="noStrike" u="none">
                <a:solidFill>
                  <a:srgbClr val="009bdd"/>
                </a:solidFill>
                <a:uFillTx/>
                <a:latin typeface="Arial"/>
              </a:rPr>
              <a:t>-grananjima, </a:t>
            </a:r>
            <a:r>
              <a:rPr b="0" i="1" lang="bs-BA" sz="2400" strike="noStrike" u="none">
                <a:solidFill>
                  <a:srgbClr val="009bdd"/>
                </a:solidFill>
                <a:uFillTx/>
                <a:latin typeface="Arial"/>
              </a:rPr>
              <a:t>if-else</a:t>
            </a:r>
            <a:r>
              <a:rPr b="0" lang="bs-BA" sz="2400" strike="noStrike" u="none">
                <a:solidFill>
                  <a:srgbClr val="009bdd"/>
                </a:solidFill>
                <a:uFillTx/>
                <a:latin typeface="Arial"/>
              </a:rPr>
              <a:t>-grananjima i </a:t>
            </a:r>
            <a:r>
              <a:rPr b="0" i="1" lang="bs-BA" sz="2400" strike="noStrike" u="none">
                <a:solidFill>
                  <a:srgbClr val="009bdd"/>
                </a:solidFill>
                <a:uFillTx/>
                <a:latin typeface="Arial"/>
              </a:rPr>
              <a:t>while</a:t>
            </a:r>
            <a:r>
              <a:rPr b="0" lang="bs-BA" sz="2400" strike="noStrike" u="none">
                <a:solidFill>
                  <a:srgbClr val="009bdd"/>
                </a:solidFill>
                <a:uFillTx/>
                <a:latin typeface="Arial"/>
              </a:rPr>
              <a:t>-petljama ne mogu se nalaziti mnemonike niti pretprocesorska naredba </a:t>
            </a:r>
            <a:r>
              <a:rPr b="0" i="1" lang="bs-BA" sz="2400" strike="noStrike" u="none">
                <a:solidFill>
                  <a:srgbClr val="009bdd"/>
                </a:solidFill>
                <a:uFillTx/>
                <a:latin typeface="Arial"/>
              </a:rPr>
              <a:t>address</a:t>
            </a:r>
            <a:r>
              <a:rPr b="0" lang="bs-BA" sz="2400" strike="noStrike" u="none">
                <a:solidFill>
                  <a:srgbClr val="009bdd"/>
                </a:solidFill>
                <a:uFillTx/>
                <a:latin typeface="Arial"/>
              </a:rPr>
              <a:t>. To je zato jer bi se, da se te stvari omoguće, znatno zakomplicirao pretprocesor i bilo bi lagano nenamjerno napraviti beskonačnu petlju za vrijeme pretprocesiranja:</a:t>
            </a:r>
            <a:endParaRPr b="0" lang="bs-BA" sz="2400" strike="noStrike" u="none">
              <a:solidFill>
                <a:srgbClr val="009bdd"/>
              </a:solidFill>
              <a:uFillTx/>
              <a:latin typeface="Arial"/>
            </a:endParaRPr>
          </a:p>
        </p:txBody>
      </p:sp>
      <p:pic>
        <p:nvPicPr>
          <p:cNvPr id="84" name="" descr=""/>
          <p:cNvPicPr/>
          <p:nvPr/>
        </p:nvPicPr>
        <p:blipFill>
          <a:blip r:embed="rId1"/>
          <a:stretch/>
        </p:blipFill>
        <p:spPr>
          <a:xfrm>
            <a:off x="685800" y="4100040"/>
            <a:ext cx="2293200" cy="929160"/>
          </a:xfrm>
          <a:prstGeom prst="rect">
            <a:avLst/>
          </a:prstGeom>
          <a:noFill/>
          <a:ln w="18000">
            <a:noFill/>
          </a:ln>
        </p:spPr>
      </p:pic>
      <p:sp>
        <p:nvSpPr>
          <p:cNvPr id="4" name="PlaceHolder 3"/>
          <p:cNvSpPr>
            <a:spLocks noGrp="1"/>
          </p:cNvSpPr>
          <p:nvPr>
            <p:ph type="sldNum" idx="6"/>
          </p:nvPr>
        </p:nvSpPr>
        <p:spPr/>
        <p:txBody>
          <a:bodyPr/>
          <a:p>
            <a:fld id="{7F2E5B90-7CAB-4C4F-8C0E-D464824F0AED}" type="slidenum">
              <a:t>20</a:t>
            </a:fld>
          </a:p>
        </p:txBody>
      </p:sp>
      <p:sp>
        <p:nvSpPr>
          <p:cNvPr id="5" name="PlaceHolder 4"/>
          <p:cNvSpPr>
            <a:spLocks noGrp="1"/>
          </p:cNvSpPr>
          <p:nvPr>
            <p:ph type="dt" idx="4"/>
          </p:nvPr>
        </p:nvSpPr>
        <p:spPr/>
        <p:txBody>
          <a:bodyPr/>
          <a:p>
            <a:fld id="{55A7DF88-70BF-47B8-B521-4444C793BF43}" type="datetime1">
              <a:rPr lang="en-US"/>
              <a:t>04/28/2025</a:t>
            </a:fld>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bs-BA" sz="3300" strike="noStrike" u="none">
                <a:solidFill>
                  <a:srgbClr val="ffffff"/>
                </a:solidFill>
                <a:uFillTx/>
                <a:latin typeface="Arial"/>
              </a:rPr>
              <a:t>Nedostatci simulatora</a:t>
            </a:r>
            <a:endParaRPr b="0" lang="bs-BA" sz="3300" strike="noStrike" u="none">
              <a:solidFill>
                <a:srgbClr val="ffffff"/>
              </a:solidFill>
              <a:uFillTx/>
              <a:latin typeface="Arial"/>
            </a:endParaRPr>
          </a:p>
        </p:txBody>
      </p:sp>
      <p:sp>
        <p:nvSpPr>
          <p:cNvPr id="86"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rPr>
              <a:t>Ne znam kako se zastavice na pravom PicoBlazeu ponašaju kad se promijeni regbanka. U svoj simulator PicoBlazea uprogramirao sam da svaka regbanka ima zasebne zastavice carry i zero (kao na Z80), ali moguće je da to nije tako. To bi se trebalo moći provjeriti pomoću programa “</a:t>
            </a:r>
            <a:r>
              <a:rPr b="0" i="1" lang="bs-BA" sz="2400" strike="noStrike" u="none">
                <a:solidFill>
                  <a:srgbClr val="009bdd"/>
                </a:solidFill>
                <a:uFillTx/>
                <a:latin typeface="Arial"/>
              </a:rPr>
              <a:t>Regbanks-Flags Test</a:t>
            </a:r>
            <a:r>
              <a:rPr b="0" lang="bs-BA" sz="2400" strike="noStrike" u="none">
                <a:solidFill>
                  <a:srgbClr val="009bdd"/>
                </a:solidFill>
                <a:uFillTx/>
                <a:latin typeface="Arial"/>
              </a:rPr>
              <a:t>”.</a:t>
            </a:r>
            <a:endParaRPr b="0" lang="bs-BA" sz="2400" strike="noStrike" u="none">
              <a:solidFill>
                <a:srgbClr val="009bdd"/>
              </a:solidFill>
              <a:uFillTx/>
              <a:latin typeface="Arial"/>
            </a:endParaRPr>
          </a:p>
        </p:txBody>
      </p:sp>
      <p:pic>
        <p:nvPicPr>
          <p:cNvPr id="87" name="" descr=""/>
          <p:cNvPicPr/>
          <p:nvPr/>
        </p:nvPicPr>
        <p:blipFill>
          <a:blip r:embed="rId1"/>
          <a:stretch/>
        </p:blipFill>
        <p:spPr>
          <a:xfrm>
            <a:off x="709200" y="2971800"/>
            <a:ext cx="1576800" cy="1371240"/>
          </a:xfrm>
          <a:prstGeom prst="rect">
            <a:avLst/>
          </a:prstGeom>
          <a:noFill/>
          <a:ln w="18000">
            <a:noFill/>
          </a:ln>
        </p:spPr>
      </p:pic>
      <p:sp>
        <p:nvSpPr>
          <p:cNvPr id="4" name="PlaceHolder 3"/>
          <p:cNvSpPr>
            <a:spLocks noGrp="1"/>
          </p:cNvSpPr>
          <p:nvPr>
            <p:ph type="sldNum" idx="6"/>
          </p:nvPr>
        </p:nvSpPr>
        <p:spPr/>
        <p:txBody>
          <a:bodyPr/>
          <a:p>
            <a:fld id="{C7933AC1-C9CC-4767-AB23-462E6A2909A9}" type="slidenum">
              <a:t>21</a:t>
            </a:fld>
          </a:p>
        </p:txBody>
      </p:sp>
      <p:sp>
        <p:nvSpPr>
          <p:cNvPr id="5" name="PlaceHolder 4"/>
          <p:cNvSpPr>
            <a:spLocks noGrp="1"/>
          </p:cNvSpPr>
          <p:nvPr>
            <p:ph type="dt" idx="4"/>
          </p:nvPr>
        </p:nvSpPr>
        <p:spPr/>
        <p:txBody>
          <a:bodyPr/>
          <a:p>
            <a:fld id="{3A394B5D-49AF-48CC-986A-FAA85DCEE367}" type="datetime1">
              <a:rPr lang="en-US"/>
              <a:t>04/28/2025</a:t>
            </a:fld>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bs-BA" sz="3300" strike="noStrike" u="none">
                <a:solidFill>
                  <a:srgbClr val="ffffff"/>
                </a:solidFill>
                <a:uFillTx/>
                <a:latin typeface="Arial"/>
              </a:rPr>
              <a:t>Out in the wild...</a:t>
            </a:r>
            <a:endParaRPr b="0" lang="bs-BA" sz="3300" strike="noStrike" u="none">
              <a:solidFill>
                <a:srgbClr val="ffffff"/>
              </a:solidFill>
              <a:uFillTx/>
              <a:latin typeface="Arial"/>
            </a:endParaRPr>
          </a:p>
        </p:txBody>
      </p:sp>
      <p:sp>
        <p:nvSpPr>
          <p:cNvPr id="89"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bs-BA" sz="2200" strike="noStrike" u="none">
                <a:solidFill>
                  <a:srgbClr val="009bdd"/>
                </a:solidFill>
                <a:uFillTx/>
                <a:latin typeface="Arial"/>
              </a:rPr>
              <a:t>Moj se program koristi na fakultetu u Argentini za uvod u ugrađene sustave.</a:t>
            </a:r>
            <a:endParaRPr b="0" lang="bs-BA" sz="22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2200" strike="noStrike" u="none">
                <a:solidFill>
                  <a:srgbClr val="009bdd"/>
                </a:solidFill>
                <a:uFillTx/>
                <a:latin typeface="Arial"/>
              </a:rPr>
              <a:t>Nedavno sam dobio kontributora s tog fakulteta koji se zove Agustin Izaguirre (</a:t>
            </a:r>
            <a:r>
              <a:rPr b="0" i="1" lang="bs-BA" sz="2200" strike="noStrike" u="none">
                <a:solidFill>
                  <a:srgbClr val="009bdd"/>
                </a:solidFill>
                <a:uFillTx/>
                <a:latin typeface="Arial"/>
              </a:rPr>
              <a:t>agustiza</a:t>
            </a:r>
            <a:r>
              <a:rPr b="0" lang="bs-BA" sz="2200" strike="noStrike" u="none">
                <a:solidFill>
                  <a:srgbClr val="009bdd"/>
                </a:solidFill>
                <a:uFillTx/>
                <a:latin typeface="Arial"/>
              </a:rPr>
              <a:t>). On je napravio nekoliko pull requestova na GitHubu, isprva sitni bug-fixi (prvo da se naredba SRA ponaša ispravno kad je </a:t>
            </a:r>
            <a:r>
              <a:rPr b="0" i="1" lang="bs-BA" sz="2200" strike="noStrike" u="none">
                <a:solidFill>
                  <a:srgbClr val="009bdd"/>
                </a:solidFill>
                <a:uFillTx/>
                <a:latin typeface="Arial"/>
              </a:rPr>
              <a:t>carry flag</a:t>
            </a:r>
            <a:r>
              <a:rPr b="0" lang="bs-BA" sz="2200" strike="noStrike" u="none">
                <a:solidFill>
                  <a:srgbClr val="009bdd"/>
                </a:solidFill>
                <a:uFillTx/>
                <a:latin typeface="Arial"/>
              </a:rPr>
              <a:t> postavljen u jedinicu), a onda i dodavanje novih featuresa kao što su JEST testovi.</a:t>
            </a:r>
            <a:endParaRPr b="0" lang="bs-BA" sz="22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2200" strike="noStrike" u="none">
                <a:solidFill>
                  <a:srgbClr val="009bdd"/>
                </a:solidFill>
                <a:uFillTx/>
                <a:latin typeface="Arial"/>
              </a:rPr>
              <a:t>JEST testira tokenizer, parser, asembler, jezgru simulatora i evaluator aritmetičkih izraza. Međutim, </a:t>
            </a:r>
            <a:r>
              <a:rPr b="0" i="1" lang="bs-BA" sz="2200" strike="noStrike" u="none">
                <a:solidFill>
                  <a:srgbClr val="009bdd"/>
                </a:solidFill>
                <a:uFillTx/>
                <a:latin typeface="Arial"/>
              </a:rPr>
              <a:t>test coverage</a:t>
            </a:r>
            <a:r>
              <a:rPr b="0" lang="bs-BA" sz="2200" strike="noStrike" u="none">
                <a:solidFill>
                  <a:srgbClr val="009bdd"/>
                </a:solidFill>
                <a:uFillTx/>
                <a:latin typeface="Arial"/>
              </a:rPr>
              <a:t> je još uvijek nizak i contributori se još uvijek moraju oslanjati na ručno testiranje.</a:t>
            </a:r>
            <a:endParaRPr b="0" lang="bs-BA" sz="2200" strike="noStrike" u="none">
              <a:solidFill>
                <a:srgbClr val="009bdd"/>
              </a:solidFill>
              <a:uFillTx/>
              <a:latin typeface="Arial"/>
            </a:endParaRPr>
          </a:p>
        </p:txBody>
      </p:sp>
      <p:sp>
        <p:nvSpPr>
          <p:cNvPr id="4" name="PlaceHolder 3"/>
          <p:cNvSpPr>
            <a:spLocks noGrp="1"/>
          </p:cNvSpPr>
          <p:nvPr>
            <p:ph type="sldNum" idx="6"/>
          </p:nvPr>
        </p:nvSpPr>
        <p:spPr/>
        <p:txBody>
          <a:bodyPr/>
          <a:p>
            <a:fld id="{1CE01AC6-29F3-4F28-AA66-73E22FE1EA6D}" type="slidenum">
              <a:t>22</a:t>
            </a:fld>
          </a:p>
        </p:txBody>
      </p:sp>
      <p:sp>
        <p:nvSpPr>
          <p:cNvPr id="5" name="PlaceHolder 4"/>
          <p:cNvSpPr>
            <a:spLocks noGrp="1"/>
          </p:cNvSpPr>
          <p:nvPr>
            <p:ph type="dt" idx="4"/>
          </p:nvPr>
        </p:nvSpPr>
        <p:spPr/>
        <p:txBody>
          <a:bodyPr/>
          <a:p>
            <a:fld id="{06EA4473-CE90-4C69-8067-141F8B196647}" type="datetime1">
              <a:rPr lang="en-US"/>
              <a:t>04/28/2025</a:t>
            </a:fld>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bs-BA" sz="3300" strike="noStrike" u="none">
                <a:solidFill>
                  <a:srgbClr val="ffffff"/>
                </a:solidFill>
                <a:uFillTx/>
                <a:latin typeface="Arial"/>
              </a:rPr>
              <a:t>Kompatibilnost s browserima</a:t>
            </a:r>
            <a:endParaRPr b="0" lang="bs-BA" sz="3300" strike="noStrike" u="none">
              <a:solidFill>
                <a:srgbClr val="ffffff"/>
              </a:solidFill>
              <a:uFillTx/>
              <a:latin typeface="Arial"/>
            </a:endParaRPr>
          </a:p>
        </p:txBody>
      </p:sp>
      <p:sp>
        <p:nvSpPr>
          <p:cNvPr id="91"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bs-BA" sz="1200" strike="noStrike" u="none">
                <a:solidFill>
                  <a:srgbClr val="009bdd"/>
                </a:solidFill>
                <a:uFillTx/>
                <a:latin typeface="Arial"/>
              </a:rPr>
              <a:t>Ciljao sam na Firefox 52.9 ESR.</a:t>
            </a:r>
            <a:endParaRPr b="0" lang="bs-BA" sz="1200" strike="noStrike" u="none">
              <a:solidFill>
                <a:srgbClr val="009bdd"/>
              </a:solidFill>
              <a:uFillTx/>
              <a:latin typeface="Arial"/>
            </a:endParaRPr>
          </a:p>
          <a:p>
            <a:pPr lvl="1" marL="864000" indent="-324000">
              <a:spcBef>
                <a:spcPts val="850"/>
              </a:spcBef>
              <a:buClr>
                <a:srgbClr val="77caee"/>
              </a:buClr>
              <a:buSzPct val="45000"/>
              <a:buFont typeface="Wingdings" charset="2"/>
              <a:buChar char=""/>
            </a:pPr>
            <a:r>
              <a:rPr b="0" lang="bs-BA" sz="1200" strike="noStrike" u="none">
                <a:solidFill>
                  <a:srgbClr val="009bdd"/>
                </a:solidFill>
                <a:uFillTx/>
                <a:latin typeface="Arial"/>
              </a:rPr>
              <a:t>To je posljednja verzija Firefoxa koja se može vrtjeti na Windows XP-u i Windows Visti, te također verzija Firefoxa koja se dobije uz Solaris 11.4.</a:t>
            </a:r>
            <a:endParaRPr b="0" lang="bs-BA" sz="1200" strike="noStrike" u="none">
              <a:solidFill>
                <a:srgbClr val="009bdd"/>
              </a:solidFill>
              <a:uFillTx/>
              <a:latin typeface="Arial"/>
            </a:endParaRPr>
          </a:p>
          <a:p>
            <a:pPr lvl="1" marL="864000" indent="-324000">
              <a:spcBef>
                <a:spcPts val="850"/>
              </a:spcBef>
              <a:buClr>
                <a:srgbClr val="77caee"/>
              </a:buClr>
              <a:buSzPct val="45000"/>
              <a:buFont typeface="Wingdings" charset="2"/>
              <a:buChar char=""/>
            </a:pPr>
            <a:r>
              <a:rPr b="0" lang="bs-BA" sz="1200" strike="noStrike" u="none">
                <a:solidFill>
                  <a:srgbClr val="009bdd"/>
                </a:solidFill>
                <a:uFillTx/>
                <a:latin typeface="Arial"/>
              </a:rPr>
              <a:t>Međutim, u Firefoxu 52.9 ESR pokrenutom na Windows XP (ali ne i ako se pokrene na Solarisu ili Windows 11), kao i u Epiphanyju na FreeBSD-u, linije koda i kod nisu alignirani (što onemogućava da se koriste breakpointsi).</a:t>
            </a:r>
            <a:endParaRPr b="0" lang="bs-BA" sz="1200" strike="noStrike" u="none">
              <a:solidFill>
                <a:srgbClr val="009bdd"/>
              </a:solidFill>
              <a:uFillTx/>
              <a:latin typeface="Arial"/>
            </a:endParaRPr>
          </a:p>
          <a:p>
            <a:pPr lvl="1" marL="864000" indent="-324000">
              <a:spcBef>
                <a:spcPts val="850"/>
              </a:spcBef>
              <a:buClr>
                <a:srgbClr val="77caee"/>
              </a:buClr>
              <a:buSzPct val="45000"/>
              <a:buFont typeface="Wingdings" charset="2"/>
              <a:buChar char=""/>
            </a:pPr>
            <a:r>
              <a:rPr b="0" lang="bs-BA" sz="1200" strike="noStrike" u="none">
                <a:solidFill>
                  <a:srgbClr val="009bdd"/>
                </a:solidFill>
                <a:uFillTx/>
                <a:latin typeface="Arial"/>
              </a:rPr>
              <a:t>Iz nekog meni nedokučivog razloga, JavaScript se vrti približno dvostruko brže u Firefoxu 52 nego u Firefoxu 120.</a:t>
            </a:r>
            <a:endParaRPr b="0" lang="bs-BA" sz="12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1200" strike="noStrike" u="none">
                <a:solidFill>
                  <a:srgbClr val="009bdd"/>
                </a:solidFill>
                <a:uFillTx/>
                <a:latin typeface="Arial"/>
              </a:rPr>
              <a:t>Moderni Chrome</a:t>
            </a:r>
            <a:endParaRPr b="0" lang="bs-BA" sz="1200" strike="noStrike" u="none">
              <a:solidFill>
                <a:srgbClr val="009bdd"/>
              </a:solidFill>
              <a:uFillTx/>
              <a:latin typeface="Arial"/>
            </a:endParaRPr>
          </a:p>
          <a:p>
            <a:pPr lvl="1" marL="864000" indent="-324000">
              <a:spcBef>
                <a:spcPts val="850"/>
              </a:spcBef>
              <a:buClr>
                <a:srgbClr val="77caee"/>
              </a:buClr>
              <a:buSzPct val="45000"/>
              <a:buFont typeface="Wingdings" charset="2"/>
              <a:buChar char=""/>
            </a:pPr>
            <a:r>
              <a:rPr b="0" lang="bs-BA" sz="1200" strike="noStrike" u="none">
                <a:solidFill>
                  <a:srgbClr val="009bdd"/>
                </a:solidFill>
                <a:uFillTx/>
                <a:latin typeface="Arial"/>
              </a:rPr>
              <a:t>Za to da radi u Chromeu, morao sam izmijeniti CSS (jer tooltipsi na “Play/Pause”, “Fast Forward”, “Single Step” i “Stop” nisu bili radili).</a:t>
            </a:r>
            <a:endParaRPr b="0" lang="bs-BA" sz="12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1200" strike="noStrike" u="none">
                <a:solidFill>
                  <a:srgbClr val="009bdd"/>
                </a:solidFill>
                <a:uFillTx/>
                <a:latin typeface="Arial"/>
              </a:rPr>
              <a:t>WebPositive (bliski srodnik Safariju)</a:t>
            </a:r>
            <a:endParaRPr b="0" lang="bs-BA" sz="1200" strike="noStrike" u="none">
              <a:solidFill>
                <a:srgbClr val="009bdd"/>
              </a:solidFill>
              <a:uFillTx/>
              <a:latin typeface="Arial"/>
            </a:endParaRPr>
          </a:p>
          <a:p>
            <a:pPr lvl="1" marL="864000" indent="-324000">
              <a:spcBef>
                <a:spcPts val="850"/>
              </a:spcBef>
              <a:buClr>
                <a:srgbClr val="77caee"/>
              </a:buClr>
              <a:buSzPct val="45000"/>
              <a:buFont typeface="Wingdings" charset="2"/>
              <a:buChar char=""/>
            </a:pPr>
            <a:r>
              <a:rPr b="0" lang="bs-BA" sz="1200" strike="noStrike" u="none">
                <a:solidFill>
                  <a:srgbClr val="009bdd"/>
                </a:solidFill>
                <a:uFillTx/>
                <a:latin typeface="Arial"/>
              </a:rPr>
              <a:t>Za to da radi u WebPositiveu, morao sam izmijeniti i CSS i JavaScript.</a:t>
            </a:r>
            <a:endParaRPr b="0" lang="bs-BA" sz="1200" strike="noStrike" u="none">
              <a:solidFill>
                <a:srgbClr val="009bdd"/>
              </a:solidFill>
              <a:uFillTx/>
              <a:latin typeface="Arial"/>
            </a:endParaRPr>
          </a:p>
          <a:p>
            <a:pPr lvl="1" marL="864000" indent="-324000">
              <a:spcBef>
                <a:spcPts val="850"/>
              </a:spcBef>
              <a:buClr>
                <a:srgbClr val="77caee"/>
              </a:buClr>
              <a:buSzPct val="45000"/>
              <a:buFont typeface="Wingdings" charset="2"/>
              <a:buChar char=""/>
            </a:pPr>
            <a:r>
              <a:rPr b="0" lang="bs-BA" sz="1200" strike="noStrike" u="none">
                <a:solidFill>
                  <a:srgbClr val="009bdd"/>
                </a:solidFill>
                <a:uFillTx/>
                <a:latin typeface="Arial"/>
              </a:rPr>
              <a:t>Nisam uspio napraviti da “Download Hexadecimal” radi u WebPositiveu.</a:t>
            </a:r>
            <a:endParaRPr b="0" lang="bs-BA" sz="12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1200" strike="noStrike" u="none">
                <a:solidFill>
                  <a:srgbClr val="009bdd"/>
                </a:solidFill>
                <a:uFillTx/>
                <a:latin typeface="Arial"/>
              </a:rPr>
              <a:t>Darko Nikolić tvrdi da je isprobao moj program na Macu u Safariju i u Operi i da funkcionira tamo. Discordaš </a:t>
            </a:r>
            <a:r>
              <a:rPr b="0" i="1" lang="bs-BA" sz="1200" strike="noStrike" u="none">
                <a:solidFill>
                  <a:srgbClr val="009bdd"/>
                </a:solidFill>
                <a:uFillTx/>
                <a:latin typeface="Arial"/>
              </a:rPr>
              <a:t>emm312</a:t>
            </a:r>
            <a:r>
              <a:rPr b="0" lang="bs-BA" sz="1200" strike="noStrike" u="none">
                <a:solidFill>
                  <a:srgbClr val="009bdd"/>
                </a:solidFill>
                <a:uFillTx/>
                <a:latin typeface="Arial"/>
              </a:rPr>
              <a:t> isto tvrdi da ga je isprobao u Safariju i da funkcionira tamo.</a:t>
            </a:r>
            <a:endParaRPr b="0" lang="bs-BA" sz="1200" strike="noStrike" u="none">
              <a:solidFill>
                <a:srgbClr val="009bdd"/>
              </a:solidFill>
              <a:uFillTx/>
              <a:latin typeface="Arial"/>
            </a:endParaRPr>
          </a:p>
        </p:txBody>
      </p:sp>
      <p:sp>
        <p:nvSpPr>
          <p:cNvPr id="4" name="PlaceHolder 3"/>
          <p:cNvSpPr>
            <a:spLocks noGrp="1"/>
          </p:cNvSpPr>
          <p:nvPr>
            <p:ph type="sldNum" idx="6"/>
          </p:nvPr>
        </p:nvSpPr>
        <p:spPr/>
        <p:txBody>
          <a:bodyPr/>
          <a:p>
            <a:fld id="{2DEC8639-4B97-4F85-90F3-734030DBEFD4}" type="slidenum">
              <a:t>23</a:t>
            </a:fld>
          </a:p>
        </p:txBody>
      </p:sp>
      <p:sp>
        <p:nvSpPr>
          <p:cNvPr id="5" name="PlaceHolder 4"/>
          <p:cNvSpPr>
            <a:spLocks noGrp="1"/>
          </p:cNvSpPr>
          <p:nvPr>
            <p:ph type="dt" idx="4"/>
          </p:nvPr>
        </p:nvSpPr>
        <p:spPr/>
        <p:txBody>
          <a:bodyPr/>
          <a:p>
            <a:fld id="{168E7546-711F-4F38-AB39-3D5663DE4237}" type="datetime1">
              <a:rPr lang="en-US"/>
              <a:t>04/28/2025</a:t>
            </a:fld>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bs-BA" sz="3300" strike="noStrike" u="none">
                <a:solidFill>
                  <a:srgbClr val="ffffff"/>
                </a:solidFill>
                <a:uFillTx/>
                <a:latin typeface="Arial"/>
              </a:rPr>
              <a:t>Back-end</a:t>
            </a:r>
            <a:endParaRPr b="0" lang="bs-BA" sz="3300" strike="noStrike" u="none">
              <a:solidFill>
                <a:srgbClr val="ffffff"/>
              </a:solidFill>
              <a:uFillTx/>
              <a:latin typeface="Arial"/>
            </a:endParaRPr>
          </a:p>
        </p:txBody>
      </p:sp>
      <p:sp>
        <p:nvSpPr>
          <p:cNvPr id="93"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bs-BA" sz="2100" strike="noStrike" u="none">
                <a:solidFill>
                  <a:srgbClr val="009bdd"/>
                </a:solidFill>
                <a:uFillTx/>
                <a:latin typeface="Arial"/>
              </a:rPr>
              <a:t>Abidin Durdu (tada zvan </a:t>
            </a:r>
            <a:r>
              <a:rPr b="0" i="1" lang="bs-BA" sz="2100" strike="noStrike" u="none">
                <a:solidFill>
                  <a:srgbClr val="009bdd"/>
                </a:solidFill>
                <a:uFillTx/>
                <a:latin typeface="Arial"/>
              </a:rPr>
              <a:t>betelgeuse-7</a:t>
            </a:r>
            <a:r>
              <a:rPr b="0" lang="bs-BA" sz="2100" strike="noStrike" u="none">
                <a:solidFill>
                  <a:srgbClr val="009bdd"/>
                </a:solidFill>
                <a:uFillTx/>
                <a:latin typeface="Arial"/>
              </a:rPr>
              <a:t>, a sada zvan </a:t>
            </a:r>
            <a:r>
              <a:rPr b="0" i="1" lang="bs-BA" sz="2100" strike="noStrike" u="none">
                <a:solidFill>
                  <a:srgbClr val="009bdd"/>
                </a:solidFill>
                <a:uFillTx/>
                <a:latin typeface="Arial"/>
              </a:rPr>
              <a:t>abdrd</a:t>
            </a:r>
            <a:r>
              <a:rPr b="0" lang="bs-BA" sz="2100" strike="noStrike" u="none">
                <a:solidFill>
                  <a:srgbClr val="009bdd"/>
                </a:solidFill>
                <a:uFillTx/>
                <a:latin typeface="Arial"/>
              </a:rPr>
              <a:t>) napravio je back-end u PHP-u, koji omogućuje korisnicima da dijele asemblerske programe. Taj back-end koristi MySQL bazu podataka. Vrti se na SourceForge serverima.</a:t>
            </a:r>
            <a:endParaRPr b="0" lang="bs-BA" sz="2100" strike="noStrike" u="none">
              <a:solidFill>
                <a:srgbClr val="009bdd"/>
              </a:solidFill>
              <a:uFillTx/>
              <a:latin typeface="Arial"/>
            </a:endParaRPr>
          </a:p>
        </p:txBody>
      </p:sp>
      <p:pic>
        <p:nvPicPr>
          <p:cNvPr id="94" name="" descr=""/>
          <p:cNvPicPr/>
          <p:nvPr/>
        </p:nvPicPr>
        <p:blipFill>
          <a:blip r:embed="rId1"/>
          <a:stretch/>
        </p:blipFill>
        <p:spPr>
          <a:xfrm>
            <a:off x="2507040" y="2289960"/>
            <a:ext cx="5090040" cy="1104480"/>
          </a:xfrm>
          <a:prstGeom prst="rect">
            <a:avLst/>
          </a:prstGeom>
          <a:noFill/>
          <a:ln w="18000">
            <a:noFill/>
          </a:ln>
        </p:spPr>
      </p:pic>
      <p:sp>
        <p:nvSpPr>
          <p:cNvPr id="95" name=""/>
          <p:cNvSpPr/>
          <p:nvPr/>
        </p:nvSpPr>
        <p:spPr>
          <a:xfrm>
            <a:off x="4898160" y="2468880"/>
            <a:ext cx="359640" cy="359640"/>
          </a:xfrm>
          <a:prstGeom prst="ellipse">
            <a:avLst/>
          </a:prstGeom>
          <a:noFill/>
          <a:ln w="18000">
            <a:solidFill>
              <a:srgbClr val="009bdd"/>
            </a:solidFill>
            <a:round/>
          </a:ln>
        </p:spPr>
        <p:style>
          <a:lnRef idx="0"/>
          <a:fillRef idx="0"/>
          <a:effectRef idx="0"/>
          <a:fontRef idx="minor"/>
        </p:style>
        <p:txBody>
          <a:bodyPr wrap="none" lIns="90000" rIns="90000" tIns="45000" bIns="45000" anchor="ctr">
            <a:noAutofit/>
          </a:bodyPr>
          <a:p>
            <a:endParaRPr b="0" lang="bs-BA" sz="1800" strike="noStrike" u="none">
              <a:solidFill>
                <a:srgbClr val="000000"/>
              </a:solidFill>
              <a:uFillTx/>
              <a:latin typeface="Arial"/>
            </a:endParaRPr>
          </a:p>
        </p:txBody>
      </p:sp>
      <p:pic>
        <p:nvPicPr>
          <p:cNvPr id="96" name="" descr=""/>
          <p:cNvPicPr/>
          <p:nvPr/>
        </p:nvPicPr>
        <p:blipFill>
          <a:blip r:embed="rId2"/>
          <a:stretch/>
        </p:blipFill>
        <p:spPr>
          <a:xfrm>
            <a:off x="1356120" y="3527640"/>
            <a:ext cx="7330680" cy="1371240"/>
          </a:xfrm>
          <a:prstGeom prst="rect">
            <a:avLst/>
          </a:prstGeom>
          <a:noFill/>
          <a:ln w="18000">
            <a:noFill/>
          </a:ln>
        </p:spPr>
      </p:pic>
      <p:sp>
        <p:nvSpPr>
          <p:cNvPr id="4" name="PlaceHolder 3"/>
          <p:cNvSpPr>
            <a:spLocks noGrp="1"/>
          </p:cNvSpPr>
          <p:nvPr>
            <p:ph type="sldNum" idx="6"/>
          </p:nvPr>
        </p:nvSpPr>
        <p:spPr/>
        <p:txBody>
          <a:bodyPr/>
          <a:p>
            <a:fld id="{3BDA46E8-AD75-4CDC-9064-F3E6E30D1FEE}" type="slidenum">
              <a:t>24</a:t>
            </a:fld>
          </a:p>
        </p:txBody>
      </p:sp>
      <p:sp>
        <p:nvSpPr>
          <p:cNvPr id="5" name="PlaceHolder 4"/>
          <p:cNvSpPr>
            <a:spLocks noGrp="1"/>
          </p:cNvSpPr>
          <p:nvPr>
            <p:ph type="dt" idx="4"/>
          </p:nvPr>
        </p:nvSpPr>
        <p:spPr/>
        <p:txBody>
          <a:bodyPr/>
          <a:p>
            <a:fld id="{C64C3C46-7DBE-4810-B874-29C85F44AADE}" type="datetime1">
              <a:rPr lang="en-US"/>
              <a:t>04/28/2025</a:t>
            </a:fld>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bs-BA" sz="3300" strike="noStrike" u="none">
                <a:solidFill>
                  <a:srgbClr val="ffffff"/>
                </a:solidFill>
                <a:uFillTx/>
                <a:latin typeface="Arial"/>
              </a:rPr>
              <a:t>Bilješke o sintaksi</a:t>
            </a:r>
            <a:endParaRPr b="0" lang="bs-BA" sz="3300" strike="noStrike" u="none">
              <a:solidFill>
                <a:srgbClr val="ffffff"/>
              </a:solidFill>
              <a:uFillTx/>
              <a:latin typeface="Arial"/>
            </a:endParaRPr>
          </a:p>
        </p:txBody>
      </p:sp>
      <p:sp>
        <p:nvSpPr>
          <p:cNvPr id="98"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bs-BA" sz="2100" strike="noStrike" u="none">
                <a:solidFill>
                  <a:srgbClr val="009bdd"/>
                </a:solidFill>
                <a:uFillTx/>
                <a:latin typeface="Arial"/>
              </a:rPr>
              <a:t>Moj asembler za PicoBlaze cilja na punu kompatibilnost sa Xilinxovim službenim asemblerom za PicoBlaze. To, na žalost, znači da se numerički literali bez eksplicitno određene brojevne baze interpretiraju kao heksadekadski.</a:t>
            </a:r>
            <a:endParaRPr b="0" lang="bs-BA" sz="21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2100" strike="noStrike" u="none">
                <a:solidFill>
                  <a:srgbClr val="009bdd"/>
                </a:solidFill>
                <a:uFillTx/>
                <a:latin typeface="Arial"/>
              </a:rPr>
              <a:t>Od verzije v5.0.0 to se ponašanje može promijeniti: pretprocesor i asembler će sve brojevne literale bez specificirane baze nakon direktive </a:t>
            </a:r>
            <a:r>
              <a:rPr b="0" lang="bs-BA" sz="2100" strike="noStrike" u="none">
                <a:solidFill>
                  <a:srgbClr val="009bdd"/>
                </a:solidFill>
                <a:uFillTx/>
                <a:latin typeface="Courier New"/>
              </a:rPr>
              <a:t>base_decimal</a:t>
            </a:r>
            <a:r>
              <a:rPr b="0" lang="bs-BA" sz="2100" strike="noStrike" u="none">
                <a:solidFill>
                  <a:srgbClr val="009bdd"/>
                </a:solidFill>
                <a:uFillTx/>
                <a:latin typeface="Arial"/>
              </a:rPr>
              <a:t> interpretirati kao dekadske (kao u gotovo svim programskim jezicima), a nakon </a:t>
            </a:r>
            <a:r>
              <a:rPr b="0" lang="bs-BA" sz="2100" strike="noStrike" u="none">
                <a:solidFill>
                  <a:srgbClr val="009bdd"/>
                </a:solidFill>
                <a:uFillTx/>
                <a:latin typeface="Courier New"/>
              </a:rPr>
              <a:t>base_hexadecimal</a:t>
            </a:r>
            <a:r>
              <a:rPr b="0" lang="bs-BA" sz="2100" strike="noStrike" u="none">
                <a:solidFill>
                  <a:srgbClr val="009bdd"/>
                </a:solidFill>
                <a:uFillTx/>
                <a:latin typeface="Arial"/>
              </a:rPr>
              <a:t> kao heksadekadske.</a:t>
            </a:r>
            <a:endParaRPr b="0" lang="bs-BA" sz="21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2100" strike="noStrike" u="none">
                <a:solidFill>
                  <a:srgbClr val="009bdd"/>
                </a:solidFill>
                <a:uFillTx/>
                <a:latin typeface="Arial"/>
              </a:rPr>
              <a:t>Zbog načina na koji je asembler napravljen, ako se te naredbe stave u if-grananje ili while-petlju, može se dogoditi da pretprocesor interpretira konstante kao dekadske, a asembler kao heksadekadske. Nema očitog rješenja za taj problem.</a:t>
            </a:r>
            <a:endParaRPr b="0" lang="bs-BA" sz="2100" strike="noStrike" u="none">
              <a:solidFill>
                <a:srgbClr val="009bdd"/>
              </a:solidFill>
              <a:uFillTx/>
              <a:latin typeface="Arial"/>
            </a:endParaRPr>
          </a:p>
        </p:txBody>
      </p:sp>
      <p:sp>
        <p:nvSpPr>
          <p:cNvPr id="4" name="PlaceHolder 3"/>
          <p:cNvSpPr>
            <a:spLocks noGrp="1"/>
          </p:cNvSpPr>
          <p:nvPr>
            <p:ph type="sldNum" idx="6"/>
          </p:nvPr>
        </p:nvSpPr>
        <p:spPr/>
        <p:txBody>
          <a:bodyPr/>
          <a:p>
            <a:fld id="{758CDE05-63C7-4B7A-B24F-46DAFA693643}" type="slidenum">
              <a:t>25</a:t>
            </a:fld>
          </a:p>
        </p:txBody>
      </p:sp>
      <p:sp>
        <p:nvSpPr>
          <p:cNvPr id="5" name="PlaceHolder 4"/>
          <p:cNvSpPr>
            <a:spLocks noGrp="1"/>
          </p:cNvSpPr>
          <p:nvPr>
            <p:ph type="dt" idx="4"/>
          </p:nvPr>
        </p:nvSpPr>
        <p:spPr/>
        <p:txBody>
          <a:bodyPr/>
          <a:p>
            <a:fld id="{A0B30B31-5E0F-4F88-9A45-3E738B0001F6}" type="datetime1">
              <a:rPr lang="en-US"/>
              <a:t>04/28/2025</a:t>
            </a:fld>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360000" y="165960"/>
            <a:ext cx="9360000" cy="506160"/>
          </a:xfrm>
          <a:prstGeom prst="rect">
            <a:avLst/>
          </a:prstGeom>
          <a:noFill/>
          <a:ln w="0">
            <a:noFill/>
          </a:ln>
        </p:spPr>
        <p:txBody>
          <a:bodyPr lIns="0" rIns="0" tIns="0" bIns="0" anchor="ctr">
            <a:noAutofit/>
          </a:bodyPr>
          <a:p>
            <a:pPr indent="0" algn="ctr">
              <a:buNone/>
            </a:pPr>
            <a:r>
              <a:rPr b="0" lang="bs-BA" sz="3300" strike="noStrike" u="none">
                <a:solidFill>
                  <a:srgbClr val="ffffff"/>
                </a:solidFill>
                <a:uFillTx/>
                <a:latin typeface="Arial"/>
              </a:rPr>
              <a:t>Pretprocesorska naredba </a:t>
            </a:r>
            <a:r>
              <a:rPr b="0" lang="bs-BA" sz="3300" strike="noStrike" u="none">
                <a:solidFill>
                  <a:srgbClr val="ffffff"/>
                </a:solidFill>
                <a:uFillTx/>
                <a:latin typeface="Courier New"/>
              </a:rPr>
              <a:t>print_string</a:t>
            </a:r>
            <a:endParaRPr b="0" lang="bs-BA" sz="3300" strike="noStrike" u="none">
              <a:solidFill>
                <a:srgbClr val="ffffff"/>
              </a:solidFill>
              <a:uFillTx/>
              <a:latin typeface="Arial"/>
            </a:endParaRPr>
          </a:p>
        </p:txBody>
      </p:sp>
      <p:sp>
        <p:nvSpPr>
          <p:cNvPr id="100"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bs-BA" sz="1600" strike="noStrike" u="none">
                <a:solidFill>
                  <a:srgbClr val="009bdd"/>
                </a:solidFill>
                <a:uFillTx/>
                <a:latin typeface="Arial"/>
              </a:rPr>
              <a:t>Pretprocesor od mog PicoBlaze asemblera od verzije v5.3.0 pa nadalje podržava naredbu </a:t>
            </a:r>
            <a:r>
              <a:rPr b="0" lang="bs-BA" sz="1600" strike="noStrike" u="none">
                <a:solidFill>
                  <a:srgbClr val="009bdd"/>
                </a:solidFill>
                <a:uFillTx/>
                <a:latin typeface="Courier New"/>
              </a:rPr>
              <a:t>print_string</a:t>
            </a:r>
            <a:r>
              <a:rPr b="0" lang="bs-BA" sz="1600" strike="noStrike" u="none">
                <a:solidFill>
                  <a:srgbClr val="009bdd"/>
                </a:solidFill>
                <a:uFillTx/>
                <a:latin typeface="Times New Roman"/>
              </a:rPr>
              <a:t>.</a:t>
            </a:r>
            <a:endParaRPr b="0" lang="bs-BA" sz="16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1600" strike="noStrike" u="none">
                <a:solidFill>
                  <a:srgbClr val="009bdd"/>
                </a:solidFill>
                <a:uFillTx/>
                <a:latin typeface="Arial"/>
              </a:rPr>
              <a:t>Primjer korištenja:</a:t>
            </a:r>
            <a:br>
              <a:rPr sz="1600"/>
            </a:br>
            <a:r>
              <a:rPr b="0" lang="bs-BA" sz="1600" strike="noStrike" u="none">
                <a:solidFill>
                  <a:srgbClr val="009bdd"/>
                </a:solidFill>
                <a:uFillTx/>
                <a:latin typeface="Courier New"/>
              </a:rPr>
              <a:t>print_string "Hello world!", s9, UART_TX</a:t>
            </a:r>
            <a:endParaRPr b="0" lang="bs-BA" sz="16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1600" strike="noStrike" u="none">
                <a:solidFill>
                  <a:srgbClr val="009bdd"/>
                </a:solidFill>
                <a:uFillTx/>
                <a:latin typeface="Arial"/>
              </a:rPr>
              <a:t>To se pri pretprocesiranju zamjenjuje mnemonikama:</a:t>
            </a:r>
            <a:br>
              <a:rPr sz="1600"/>
            </a:br>
            <a:r>
              <a:rPr b="0" lang="bs-BA" sz="1600" strike="noStrike" u="none">
                <a:solidFill>
                  <a:srgbClr val="009bdd"/>
                </a:solidFill>
                <a:uFillTx/>
                <a:latin typeface="Courier New"/>
              </a:rPr>
              <a:t>load s9, "H"</a:t>
            </a:r>
            <a:br>
              <a:rPr sz="1600"/>
            </a:br>
            <a:r>
              <a:rPr b="0" lang="bs-BA" sz="1600" strike="noStrike" u="none">
                <a:solidFill>
                  <a:srgbClr val="009bdd"/>
                </a:solidFill>
                <a:uFillTx/>
                <a:latin typeface="Courier New"/>
              </a:rPr>
              <a:t>call UART_TX</a:t>
            </a:r>
            <a:br>
              <a:rPr sz="1600"/>
            </a:br>
            <a:r>
              <a:rPr b="0" lang="bs-BA" sz="1600" strike="noStrike" u="none">
                <a:solidFill>
                  <a:srgbClr val="009bdd"/>
                </a:solidFill>
                <a:uFillTx/>
                <a:latin typeface="Courier New"/>
              </a:rPr>
              <a:t>load s9, "e"</a:t>
            </a:r>
            <a:br>
              <a:rPr sz="1600"/>
            </a:br>
            <a:r>
              <a:rPr b="0" lang="bs-BA" sz="1600" strike="noStrike" u="none">
                <a:solidFill>
                  <a:srgbClr val="009bdd"/>
                </a:solidFill>
                <a:uFillTx/>
                <a:latin typeface="Courier New"/>
              </a:rPr>
              <a:t>call UART_TX</a:t>
            </a:r>
            <a:br>
              <a:rPr sz="1600"/>
            </a:br>
            <a:r>
              <a:rPr b="0" lang="bs-BA" sz="1600" strike="noStrike" u="none">
                <a:solidFill>
                  <a:srgbClr val="009bdd"/>
                </a:solidFill>
                <a:uFillTx/>
                <a:latin typeface="Courier New"/>
              </a:rPr>
              <a:t>...</a:t>
            </a:r>
            <a:endParaRPr b="0" lang="bs-BA" sz="16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1600" strike="noStrike" u="none">
                <a:solidFill>
                  <a:srgbClr val="009bdd"/>
                </a:solidFill>
                <a:uFillTx/>
                <a:latin typeface="Arial"/>
              </a:rPr>
              <a:t>To je skratilo kôd primjera “</a:t>
            </a:r>
            <a:r>
              <a:rPr b="0" i="1" lang="bs-BA" sz="1600" strike="noStrike" u="none">
                <a:solidFill>
                  <a:srgbClr val="009bdd"/>
                </a:solidFill>
                <a:uFillTx/>
                <a:latin typeface="Arial"/>
              </a:rPr>
              <a:t>Permutations Algorithm</a:t>
            </a:r>
            <a:r>
              <a:rPr b="0" lang="bs-BA" sz="1600" strike="noStrike" u="none">
                <a:solidFill>
                  <a:srgbClr val="009bdd"/>
                </a:solidFill>
                <a:uFillTx/>
                <a:latin typeface="Arial"/>
              </a:rPr>
              <a:t>” s preko 1000 redaka na manje od 400 redaka.</a:t>
            </a:r>
            <a:endParaRPr b="0" lang="bs-BA" sz="16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1600" strike="noStrike" u="none">
                <a:solidFill>
                  <a:srgbClr val="009bdd"/>
                </a:solidFill>
                <a:uFillTx/>
                <a:latin typeface="Arial"/>
              </a:rPr>
              <a:t>Do verzije v5.3.2, breakpoint stavljen na </a:t>
            </a:r>
            <a:r>
              <a:rPr b="0" lang="bs-BA" sz="1600" strike="noStrike" u="none">
                <a:solidFill>
                  <a:srgbClr val="009bdd"/>
                </a:solidFill>
                <a:uFillTx/>
                <a:latin typeface="Courier New"/>
              </a:rPr>
              <a:t>print_string</a:t>
            </a:r>
            <a:r>
              <a:rPr b="0" lang="bs-BA" sz="1600" strike="noStrike" u="none">
                <a:solidFill>
                  <a:srgbClr val="009bdd"/>
                </a:solidFill>
                <a:uFillTx/>
                <a:latin typeface="Arial"/>
              </a:rPr>
              <a:t> okinuo bi se dva puta onoliko puta koliko ima znakova u stringu (za svaku mašinsku naredbu koja dolazi iz te asemblerske linije), ali to je ispravljeno. Sada se okine samo jednom.</a:t>
            </a:r>
            <a:endParaRPr b="0" lang="bs-BA" sz="1600" strike="noStrike" u="none">
              <a:solidFill>
                <a:srgbClr val="009bdd"/>
              </a:solidFill>
              <a:uFillTx/>
              <a:latin typeface="Arial"/>
            </a:endParaRPr>
          </a:p>
        </p:txBody>
      </p:sp>
      <p:sp>
        <p:nvSpPr>
          <p:cNvPr id="4" name="PlaceHolder 3"/>
          <p:cNvSpPr>
            <a:spLocks noGrp="1"/>
          </p:cNvSpPr>
          <p:nvPr>
            <p:ph type="sldNum" idx="6"/>
          </p:nvPr>
        </p:nvSpPr>
        <p:spPr/>
        <p:txBody>
          <a:bodyPr/>
          <a:p>
            <a:fld id="{3D77773D-89E1-414E-9C5E-40E8D05EB519}" type="slidenum">
              <a:t>26</a:t>
            </a:fld>
          </a:p>
        </p:txBody>
      </p:sp>
      <p:sp>
        <p:nvSpPr>
          <p:cNvPr id="5" name="PlaceHolder 4"/>
          <p:cNvSpPr>
            <a:spLocks noGrp="1"/>
          </p:cNvSpPr>
          <p:nvPr>
            <p:ph type="dt" idx="4"/>
          </p:nvPr>
        </p:nvSpPr>
        <p:spPr/>
        <p:txBody>
          <a:bodyPr/>
          <a:p>
            <a:fld id="{457C2939-4BBA-468E-B067-3BBEE535E7F6}" type="datetime1">
              <a:rPr lang="en-US"/>
              <a:t>04/28/2025</a:t>
            </a:fld>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bs-BA" sz="3300" strike="noStrike" u="none">
                <a:solidFill>
                  <a:srgbClr val="ffffff"/>
                </a:solidFill>
                <a:uFillTx/>
                <a:latin typeface="Arial"/>
              </a:rPr>
              <a:t>Bilješke o arhitekturi</a:t>
            </a:r>
            <a:endParaRPr b="0" lang="bs-BA" sz="3300" strike="noStrike" u="none">
              <a:solidFill>
                <a:srgbClr val="ffffff"/>
              </a:solidFill>
              <a:uFillTx/>
              <a:latin typeface="Arial"/>
            </a:endParaRPr>
          </a:p>
        </p:txBody>
      </p:sp>
      <p:sp>
        <p:nvSpPr>
          <p:cNvPr id="102"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rPr>
              <a:t>Parseri većine asemblera pretvaraju tokenizirani asemblerski kod u dvodimenzionalno polje (tablicu) malih stabala (gdje su samo aritmetički izrazi stabla, a ostalo su pojedinačni čvorovi).</a:t>
            </a:r>
            <a:endParaRPr b="0" lang="bs-BA" sz="24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rPr>
              <a:t>Parser u ovom asembleru za PicoBlaze pretvara tokenizirani asemblerski kod u jedno veliko stablo. Korijen tog stabla je čvor s tekstom “assembly”, a čvorovi dubine 1 su mnemonike, pretprocesorske naredbe i labeli.</a:t>
            </a:r>
            <a:endParaRPr b="0" lang="bs-BA" sz="24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rPr>
              <a:t>Operandi mnemonika i pretprocesorskih naredbi njihova su djeca.</a:t>
            </a:r>
            <a:endParaRPr b="0" lang="bs-BA" sz="2400" strike="noStrike" u="none">
              <a:solidFill>
                <a:srgbClr val="009bdd"/>
              </a:solidFill>
              <a:uFillTx/>
              <a:latin typeface="Arial"/>
            </a:endParaRPr>
          </a:p>
        </p:txBody>
      </p:sp>
      <p:sp>
        <p:nvSpPr>
          <p:cNvPr id="4" name="PlaceHolder 3"/>
          <p:cNvSpPr>
            <a:spLocks noGrp="1"/>
          </p:cNvSpPr>
          <p:nvPr>
            <p:ph type="sldNum" idx="6"/>
          </p:nvPr>
        </p:nvSpPr>
        <p:spPr/>
        <p:txBody>
          <a:bodyPr/>
          <a:p>
            <a:fld id="{05A5AD1D-2EB8-4FA8-BB1D-2A9207E2B916}" type="slidenum">
              <a:t>27</a:t>
            </a:fld>
          </a:p>
        </p:txBody>
      </p:sp>
      <p:sp>
        <p:nvSpPr>
          <p:cNvPr id="5" name="PlaceHolder 4"/>
          <p:cNvSpPr>
            <a:spLocks noGrp="1"/>
          </p:cNvSpPr>
          <p:nvPr>
            <p:ph type="dt" idx="4"/>
          </p:nvPr>
        </p:nvSpPr>
        <p:spPr/>
        <p:txBody>
          <a:bodyPr/>
          <a:p>
            <a:fld id="{5B8ED8B7-A94B-4F71-B44D-2105FF59A2CE}" type="datetime1">
              <a:rPr lang="en-US"/>
              <a:t>04/28/2025</a:t>
            </a:fld>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PlaceHolder 1"/>
          <p:cNvSpPr>
            <a:spLocks noGrp="1"/>
          </p:cNvSpPr>
          <p:nvPr>
            <p:ph type="subTitle"/>
          </p:nvPr>
        </p:nvSpPr>
        <p:spPr>
          <a:xfrm>
            <a:off x="360000" y="180000"/>
            <a:ext cx="9360000" cy="2217240"/>
          </a:xfrm>
          <a:prstGeom prst="rect">
            <a:avLst/>
          </a:prstGeom>
          <a:noFill/>
          <a:ln w="0">
            <a:noFill/>
          </a:ln>
        </p:spPr>
        <p:txBody>
          <a:bodyPr lIns="0" rIns="0" tIns="0" bIns="0" anchor="ctr">
            <a:noAutofit/>
          </a:bodyPr>
          <a:p>
            <a:pPr algn="ctr"/>
            <a:r>
              <a:rPr b="0" lang="bs-BA" sz="3200" strike="noStrike" u="none">
                <a:solidFill>
                  <a:srgbClr val="000000"/>
                </a:solidFill>
                <a:highlight>
                  <a:srgbClr val="ffffff"/>
                </a:highlight>
                <a:uFillTx/>
                <a:latin typeface="Arial"/>
              </a:rPr>
              <a:t>Hvala na pozornosti!</a:t>
            </a:r>
            <a:endParaRPr b="0" lang="bs-BA" sz="3200" strike="noStrike" u="none">
              <a:solidFill>
                <a:srgbClr val="000000"/>
              </a:solidFill>
              <a:highlight>
                <a:srgbClr val="ffffff"/>
              </a:highlight>
              <a:uFillTx/>
              <a:latin typeface="Arial"/>
            </a:endParaRPr>
          </a:p>
        </p:txBody>
      </p:sp>
      <p:sp>
        <p:nvSpPr>
          <p:cNvPr id="3" name="PlaceHolder 2"/>
          <p:cNvSpPr>
            <a:spLocks noGrp="1"/>
          </p:cNvSpPr>
          <p:nvPr>
            <p:ph type="sldNum" idx="6"/>
          </p:nvPr>
        </p:nvSpPr>
        <p:spPr/>
        <p:txBody>
          <a:bodyPr/>
          <a:p>
            <a:fld id="{11753ACA-7996-4A68-9ED8-A00872DCDDD4}" type="slidenum">
              <a:t>28</a:t>
            </a:fld>
          </a:p>
        </p:txBody>
      </p:sp>
      <p:sp>
        <p:nvSpPr>
          <p:cNvPr id="4" name="PlaceHolder 3"/>
          <p:cNvSpPr>
            <a:spLocks noGrp="1"/>
          </p:cNvSpPr>
          <p:nvPr>
            <p:ph type="dt" idx="4"/>
          </p:nvPr>
        </p:nvSpPr>
        <p:spPr/>
        <p:txBody>
          <a:bodyPr/>
          <a:p>
            <a:fld id="{DEFD4EED-335D-40A0-BB17-8F25B23E11EE}" type="datetime1">
              <a:rPr lang="en-US"/>
              <a:t>04/28/2025</a:t>
            </a:fld>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bs-BA" sz="3300" strike="noStrike" u="none">
                <a:solidFill>
                  <a:srgbClr val="ffffff"/>
                </a:solidFill>
                <a:uFillTx/>
                <a:latin typeface="Arial"/>
              </a:rPr>
              <a:t>Kako do njega...</a:t>
            </a:r>
            <a:endParaRPr b="0" lang="bs-BA" sz="3300" strike="noStrike" u="none">
              <a:solidFill>
                <a:srgbClr val="ffffff"/>
              </a:solidFill>
              <a:uFillTx/>
              <a:latin typeface="Arial"/>
            </a:endParaRPr>
          </a:p>
        </p:txBody>
      </p:sp>
      <p:sp>
        <p:nvSpPr>
          <p:cNvPr id="27"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hlinkClick r:id="rId1"/>
              </a:rPr>
              <a:t>https://flatassembler.github.io/PicoBlaze/PicoBlaze.html</a:t>
            </a:r>
            <a:r>
              <a:rPr b="0" lang="bs-BA" sz="2400" strike="noStrike" u="none">
                <a:solidFill>
                  <a:srgbClr val="009bdd"/>
                </a:solidFill>
                <a:uFillTx/>
                <a:latin typeface="Arial"/>
              </a:rPr>
              <a:t> (samo front-end, uključujući i asembler pisan u JavaScriptu)</a:t>
            </a:r>
            <a:endParaRPr b="0" lang="bs-BA" sz="24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hlinkClick r:id="rId2"/>
              </a:rPr>
              <a:t>https://picoblaze-simulator.sourceforge.io/</a:t>
            </a:r>
            <a:r>
              <a:rPr b="0" lang="bs-BA" sz="2400" strike="noStrike" u="none">
                <a:solidFill>
                  <a:srgbClr val="009bdd"/>
                </a:solidFill>
                <a:uFillTx/>
                <a:latin typeface="Arial"/>
              </a:rPr>
              <a:t> (i front-end i back-end)</a:t>
            </a:r>
            <a:endParaRPr b="0" lang="bs-BA" sz="2400" strike="noStrike" u="none">
              <a:solidFill>
                <a:srgbClr val="009bdd"/>
              </a:solidFill>
              <a:uFillTx/>
              <a:latin typeface="Arial"/>
            </a:endParaRPr>
          </a:p>
          <a:p>
            <a:pPr marL="432000" indent="0">
              <a:spcBef>
                <a:spcPts val="1060"/>
              </a:spcBef>
              <a:buNone/>
            </a:pPr>
            <a:endParaRPr b="0" lang="bs-BA" sz="24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2100" strike="noStrike" u="none">
                <a:solidFill>
                  <a:srgbClr val="009bdd"/>
                </a:solidFill>
                <a:uFillTx/>
                <a:latin typeface="Arial"/>
                <a:hlinkClick r:id="rId3"/>
              </a:rPr>
              <a:t>https://agustiza.github.io/PicoBlaze_Simulator_in_JS/PicoBlaze.html</a:t>
            </a:r>
            <a:r>
              <a:rPr b="0" lang="bs-BA" sz="2400" strike="noStrike" u="none">
                <a:solidFill>
                  <a:srgbClr val="009bdd"/>
                </a:solidFill>
                <a:uFillTx/>
                <a:latin typeface="Arial"/>
              </a:rPr>
              <a:t> (fork koji održava Agust</a:t>
            </a:r>
            <a:r>
              <a:rPr b="0" lang="bs-BA" sz="2400" strike="noStrike" u="none">
                <a:solidFill>
                  <a:srgbClr val="009bdd"/>
                </a:solidFill>
                <a:uFillTx/>
                <a:latin typeface="Arial"/>
                <a:ea typeface="Arial"/>
              </a:rPr>
              <a:t>í</a:t>
            </a:r>
            <a:r>
              <a:rPr b="0" lang="bs-BA" sz="2400" strike="noStrike" u="none">
                <a:solidFill>
                  <a:srgbClr val="009bdd"/>
                </a:solidFill>
                <a:uFillTx/>
                <a:latin typeface="Arial"/>
              </a:rPr>
              <a:t>n Izaguirre)</a:t>
            </a:r>
            <a:endParaRPr b="0" lang="bs-BA" sz="2400" strike="noStrike" u="none">
              <a:solidFill>
                <a:srgbClr val="009bdd"/>
              </a:solidFill>
              <a:uFillTx/>
              <a:latin typeface="Arial"/>
            </a:endParaRPr>
          </a:p>
        </p:txBody>
      </p:sp>
      <p:sp>
        <p:nvSpPr>
          <p:cNvPr id="4" name="PlaceHolder 3"/>
          <p:cNvSpPr>
            <a:spLocks noGrp="1"/>
          </p:cNvSpPr>
          <p:nvPr>
            <p:ph type="sldNum" idx="6"/>
          </p:nvPr>
        </p:nvSpPr>
        <p:spPr/>
        <p:txBody>
          <a:bodyPr/>
          <a:p>
            <a:fld id="{3995CFB4-A1E7-4522-93F8-A9B446447224}" type="slidenum">
              <a:t>3</a:t>
            </a:fld>
          </a:p>
        </p:txBody>
      </p:sp>
      <p:sp>
        <p:nvSpPr>
          <p:cNvPr id="5" name="PlaceHolder 4"/>
          <p:cNvSpPr>
            <a:spLocks noGrp="1"/>
          </p:cNvSpPr>
          <p:nvPr>
            <p:ph type="dt" idx="4"/>
          </p:nvPr>
        </p:nvSpPr>
        <p:spPr/>
        <p:txBody>
          <a:bodyPr/>
          <a:p>
            <a:fld id="{3942A212-AE86-44AB-86AA-B9950E5F9C89}" type="datetime1">
              <a:rPr lang="en-US"/>
              <a:t>04/28/2025</a:t>
            </a:fld>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bs-BA" sz="3300" strike="noStrike" u="none">
                <a:solidFill>
                  <a:srgbClr val="ffffff"/>
                </a:solidFill>
                <a:uFillTx/>
                <a:latin typeface="Arial"/>
              </a:rPr>
              <a:t>Kako se koristi...</a:t>
            </a:r>
            <a:endParaRPr b="0" lang="bs-BA" sz="3300" strike="noStrike" u="none">
              <a:solidFill>
                <a:srgbClr val="ffffff"/>
              </a:solidFill>
              <a:uFillTx/>
              <a:latin typeface="Arial"/>
            </a:endParaRPr>
          </a:p>
        </p:txBody>
      </p:sp>
      <p:sp>
        <p:nvSpPr>
          <p:cNvPr id="29" name="PlaceHolder 2"/>
          <p:cNvSpPr>
            <a:spLocks noGrp="1"/>
          </p:cNvSpPr>
          <p:nvPr>
            <p:ph/>
          </p:nvPr>
        </p:nvSpPr>
        <p:spPr>
          <a:xfrm>
            <a:off x="5155920" y="1080000"/>
            <a:ext cx="456732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rPr>
              <a:t>Ukucamo (ili pasteamo) asemblerski kod...</a:t>
            </a:r>
            <a:endParaRPr b="0" lang="bs-BA" sz="24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rPr>
              <a:t>...ili odaberemo neki od jedanaest primjera iz flexboxa “Examples”.</a:t>
            </a:r>
            <a:endParaRPr b="0" lang="bs-BA" sz="2400" strike="noStrike" u="none">
              <a:solidFill>
                <a:srgbClr val="009bdd"/>
              </a:solidFill>
              <a:uFillTx/>
              <a:latin typeface="Arial"/>
            </a:endParaRPr>
          </a:p>
        </p:txBody>
      </p:sp>
      <p:pic>
        <p:nvPicPr>
          <p:cNvPr id="30" name="" descr=""/>
          <p:cNvPicPr/>
          <p:nvPr/>
        </p:nvPicPr>
        <p:blipFill>
          <a:blip r:embed="rId1"/>
          <a:stretch/>
        </p:blipFill>
        <p:spPr>
          <a:xfrm>
            <a:off x="1208160" y="945000"/>
            <a:ext cx="2220840" cy="1798200"/>
          </a:xfrm>
          <a:prstGeom prst="rect">
            <a:avLst/>
          </a:prstGeom>
          <a:noFill/>
          <a:ln w="18000">
            <a:noFill/>
          </a:ln>
        </p:spPr>
      </p:pic>
      <p:pic>
        <p:nvPicPr>
          <p:cNvPr id="31" name="" descr=""/>
          <p:cNvPicPr/>
          <p:nvPr/>
        </p:nvPicPr>
        <p:blipFill>
          <a:blip r:embed="rId2"/>
          <a:stretch/>
        </p:blipFill>
        <p:spPr>
          <a:xfrm>
            <a:off x="365760" y="2934000"/>
            <a:ext cx="4663440" cy="1866600"/>
          </a:xfrm>
          <a:prstGeom prst="rect">
            <a:avLst/>
          </a:prstGeom>
          <a:noFill/>
          <a:ln w="18000">
            <a:noFill/>
          </a:ln>
        </p:spPr>
      </p:pic>
      <p:sp>
        <p:nvSpPr>
          <p:cNvPr id="4" name="PlaceHolder 3"/>
          <p:cNvSpPr>
            <a:spLocks noGrp="1"/>
          </p:cNvSpPr>
          <p:nvPr>
            <p:ph type="sldNum" idx="6"/>
          </p:nvPr>
        </p:nvSpPr>
        <p:spPr/>
        <p:txBody>
          <a:bodyPr/>
          <a:p>
            <a:fld id="{15CA149E-D17B-463F-89C8-54B451B4B483}" type="slidenum">
              <a:t>4</a:t>
            </a:fld>
          </a:p>
        </p:txBody>
      </p:sp>
      <p:sp>
        <p:nvSpPr>
          <p:cNvPr id="5" name="PlaceHolder 4"/>
          <p:cNvSpPr>
            <a:spLocks noGrp="1"/>
          </p:cNvSpPr>
          <p:nvPr>
            <p:ph type="dt" idx="4"/>
          </p:nvPr>
        </p:nvSpPr>
        <p:spPr/>
        <p:txBody>
          <a:bodyPr/>
          <a:p>
            <a:fld id="{1DBB4704-8AA9-48F5-AE55-97654CD5ED06}" type="datetime1">
              <a:rPr lang="en-US"/>
              <a:t>04/28/2025</a:t>
            </a:fld>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bs-BA" sz="3300" strike="noStrike" u="none">
                <a:solidFill>
                  <a:srgbClr val="ffffff"/>
                </a:solidFill>
                <a:uFillTx/>
                <a:latin typeface="Arial"/>
              </a:rPr>
              <a:t>Kako se koristi...</a:t>
            </a:r>
            <a:endParaRPr b="0" lang="bs-BA" sz="3300" strike="noStrike" u="none">
              <a:solidFill>
                <a:srgbClr val="ffffff"/>
              </a:solidFill>
              <a:uFillTx/>
              <a:latin typeface="Arial"/>
            </a:endParaRPr>
          </a:p>
        </p:txBody>
      </p:sp>
      <p:sp>
        <p:nvSpPr>
          <p:cNvPr id="33" name="PlaceHolder 2"/>
          <p:cNvSpPr>
            <a:spLocks noGrp="1"/>
          </p:cNvSpPr>
          <p:nvPr>
            <p:ph/>
          </p:nvPr>
        </p:nvSpPr>
        <p:spPr>
          <a:xfrm>
            <a:off x="5155920" y="1080000"/>
            <a:ext cx="456732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rPr>
              <a:t>Ako želimo da nam se kod sintaksno oboji, kliknemo na gumb “Highlight Assembly”. To je daleko lakše isprogramirati u JavaScriptu nego da se kod automatski boja kako ga tipkamo.</a:t>
            </a:r>
            <a:endParaRPr b="0" lang="bs-BA" sz="2400" strike="noStrike" u="none">
              <a:solidFill>
                <a:srgbClr val="009bdd"/>
              </a:solidFill>
              <a:uFillTx/>
              <a:latin typeface="Arial"/>
            </a:endParaRPr>
          </a:p>
        </p:txBody>
      </p:sp>
      <p:pic>
        <p:nvPicPr>
          <p:cNvPr id="34" name="" descr=""/>
          <p:cNvPicPr/>
          <p:nvPr/>
        </p:nvPicPr>
        <p:blipFill>
          <a:blip r:embed="rId1"/>
          <a:stretch/>
        </p:blipFill>
        <p:spPr>
          <a:xfrm>
            <a:off x="685800" y="970920"/>
            <a:ext cx="3543120" cy="2915280"/>
          </a:xfrm>
          <a:prstGeom prst="rect">
            <a:avLst/>
          </a:prstGeom>
          <a:noFill/>
          <a:ln w="18000">
            <a:noFill/>
          </a:ln>
        </p:spPr>
      </p:pic>
      <p:pic>
        <p:nvPicPr>
          <p:cNvPr id="35" name="" descr=""/>
          <p:cNvPicPr/>
          <p:nvPr/>
        </p:nvPicPr>
        <p:blipFill>
          <a:blip r:embed="rId2"/>
          <a:stretch/>
        </p:blipFill>
        <p:spPr>
          <a:xfrm>
            <a:off x="228600" y="4114800"/>
            <a:ext cx="4343400" cy="337680"/>
          </a:xfrm>
          <a:prstGeom prst="rect">
            <a:avLst/>
          </a:prstGeom>
          <a:noFill/>
          <a:ln w="18000">
            <a:noFill/>
          </a:ln>
        </p:spPr>
      </p:pic>
      <p:sp>
        <p:nvSpPr>
          <p:cNvPr id="36" name=""/>
          <p:cNvSpPr/>
          <p:nvPr/>
        </p:nvSpPr>
        <p:spPr>
          <a:xfrm>
            <a:off x="0" y="3886200"/>
            <a:ext cx="1371600" cy="685800"/>
          </a:xfrm>
          <a:prstGeom prst="ellipse">
            <a:avLst/>
          </a:prstGeom>
          <a:noFill/>
          <a:ln w="18000">
            <a:solidFill>
              <a:srgbClr val="009bdd"/>
            </a:solidFill>
            <a:round/>
          </a:ln>
        </p:spPr>
        <p:style>
          <a:lnRef idx="0"/>
          <a:fillRef idx="0"/>
          <a:effectRef idx="0"/>
          <a:fontRef idx="minor"/>
        </p:style>
        <p:txBody>
          <a:bodyPr wrap="none" lIns="90000" rIns="90000" tIns="45000" bIns="45000" anchor="ctr">
            <a:noAutofit/>
          </a:bodyPr>
          <a:p>
            <a:endParaRPr b="0" lang="bs-BA" sz="1800" strike="noStrike" u="none">
              <a:solidFill>
                <a:srgbClr val="000000"/>
              </a:solidFill>
              <a:uFillTx/>
              <a:latin typeface="Arial"/>
            </a:endParaRPr>
          </a:p>
        </p:txBody>
      </p:sp>
      <p:sp>
        <p:nvSpPr>
          <p:cNvPr id="4" name="PlaceHolder 3"/>
          <p:cNvSpPr>
            <a:spLocks noGrp="1"/>
          </p:cNvSpPr>
          <p:nvPr>
            <p:ph type="sldNum" idx="6"/>
          </p:nvPr>
        </p:nvSpPr>
        <p:spPr/>
        <p:txBody>
          <a:bodyPr/>
          <a:p>
            <a:fld id="{A283A801-C50E-4E9A-80DF-D269EDCEC9FD}" type="slidenum">
              <a:t>5</a:t>
            </a:fld>
          </a:p>
        </p:txBody>
      </p:sp>
      <p:sp>
        <p:nvSpPr>
          <p:cNvPr id="5" name="PlaceHolder 4"/>
          <p:cNvSpPr>
            <a:spLocks noGrp="1"/>
          </p:cNvSpPr>
          <p:nvPr>
            <p:ph type="dt" idx="4"/>
          </p:nvPr>
        </p:nvSpPr>
        <p:spPr/>
        <p:txBody>
          <a:bodyPr/>
          <a:p>
            <a:fld id="{57F8C445-C49D-452B-BA38-D0FA7B274005}" type="datetime1">
              <a:rPr lang="en-US"/>
              <a:t>04/28/2025</a:t>
            </a:fld>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bs-BA" sz="3300" strike="noStrike" u="none">
                <a:solidFill>
                  <a:srgbClr val="ffffff"/>
                </a:solidFill>
                <a:uFillTx/>
                <a:latin typeface="Arial"/>
              </a:rPr>
              <a:t>Bugovi u syntax highlighteru</a:t>
            </a:r>
            <a:endParaRPr b="0" lang="bs-BA" sz="3300" strike="noStrike" u="none">
              <a:solidFill>
                <a:srgbClr val="ffffff"/>
              </a:solidFill>
              <a:uFillTx/>
              <a:latin typeface="Arial"/>
            </a:endParaRPr>
          </a:p>
        </p:txBody>
      </p:sp>
      <p:sp>
        <p:nvSpPr>
          <p:cNvPr id="38"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rPr>
              <a:t>Sintaksni bojač koda nije bez bugova:</a:t>
            </a:r>
            <a:endParaRPr b="0" lang="bs-BA" sz="2400" strike="noStrike" u="none">
              <a:solidFill>
                <a:srgbClr val="009bdd"/>
              </a:solidFill>
              <a:uFillTx/>
              <a:latin typeface="Arial"/>
            </a:endParaRPr>
          </a:p>
          <a:p>
            <a:pPr lvl="1" marL="864000" indent="-324000">
              <a:spcBef>
                <a:spcPts val="850"/>
              </a:spcBef>
              <a:buClr>
                <a:srgbClr val="77caee"/>
              </a:buClr>
              <a:buSzPct val="45000"/>
              <a:buFont typeface="Wingdings" charset="2"/>
              <a:buChar char=""/>
            </a:pPr>
            <a:r>
              <a:rPr b="0" lang="bs-BA" sz="2100" strike="noStrike" u="none">
                <a:solidFill>
                  <a:srgbClr val="009bdd"/>
                </a:solidFill>
                <a:uFillTx/>
                <a:latin typeface="Arial"/>
              </a:rPr>
              <a:t>Ne može highlightirati kodove koji sadrže znakove </a:t>
            </a:r>
            <a:r>
              <a:rPr b="0" i="1" lang="bs-BA" sz="2100" strike="noStrike" u="none">
                <a:solidFill>
                  <a:srgbClr val="009bdd"/>
                </a:solidFill>
                <a:uFillTx/>
                <a:latin typeface="Arial"/>
              </a:rPr>
              <a:t>&amp;</a:t>
            </a:r>
            <a:r>
              <a:rPr b="0" lang="bs-BA" sz="2100" strike="noStrike" u="none">
                <a:solidFill>
                  <a:srgbClr val="009bdd"/>
                </a:solidFill>
                <a:uFillTx/>
                <a:latin typeface="Arial"/>
              </a:rPr>
              <a:t>, </a:t>
            </a:r>
            <a:r>
              <a:rPr b="0" i="1" lang="bs-BA" sz="2100" strike="noStrike" u="none">
                <a:solidFill>
                  <a:srgbClr val="009bdd"/>
                </a:solidFill>
                <a:uFillTx/>
                <a:latin typeface="Arial"/>
              </a:rPr>
              <a:t>&lt;</a:t>
            </a:r>
            <a:r>
              <a:rPr b="0" lang="bs-BA" sz="2100" strike="noStrike" u="none">
                <a:solidFill>
                  <a:srgbClr val="009bdd"/>
                </a:solidFill>
                <a:uFillTx/>
                <a:latin typeface="Arial"/>
              </a:rPr>
              <a:t> i </a:t>
            </a:r>
            <a:r>
              <a:rPr b="0" i="1" lang="bs-BA" sz="2100" strike="noStrike" u="none">
                <a:solidFill>
                  <a:srgbClr val="009bdd"/>
                </a:solidFill>
                <a:uFillTx/>
                <a:latin typeface="Arial"/>
              </a:rPr>
              <a:t>&gt;</a:t>
            </a:r>
            <a:r>
              <a:rPr b="0" lang="bs-BA" sz="2100" strike="noStrike" u="none">
                <a:solidFill>
                  <a:srgbClr val="009bdd"/>
                </a:solidFill>
                <a:uFillTx/>
                <a:latin typeface="Arial"/>
              </a:rPr>
              <a:t>.</a:t>
            </a:r>
            <a:endParaRPr b="0" lang="bs-BA" sz="2100" strike="noStrike" u="none">
              <a:solidFill>
                <a:srgbClr val="009bdd"/>
              </a:solidFill>
              <a:uFillTx/>
              <a:latin typeface="Arial"/>
            </a:endParaRPr>
          </a:p>
          <a:p>
            <a:pPr lvl="1" marL="864000" indent="-324000">
              <a:spcBef>
                <a:spcPts val="850"/>
              </a:spcBef>
              <a:buClr>
                <a:srgbClr val="77caee"/>
              </a:buClr>
              <a:buSzPct val="45000"/>
              <a:buFont typeface="Wingdings" charset="2"/>
              <a:buChar char=""/>
            </a:pPr>
            <a:r>
              <a:rPr b="0" lang="bs-BA" sz="2100" strike="noStrike" u="none">
                <a:solidFill>
                  <a:srgbClr val="009bdd"/>
                </a:solidFill>
                <a:uFillTx/>
                <a:latin typeface="Arial"/>
              </a:rPr>
              <a:t>Netočno highlightira tokene </a:t>
            </a:r>
            <a:r>
              <a:rPr b="0" i="1" lang="bs-BA" sz="2100" strike="noStrike" u="none">
                <a:solidFill>
                  <a:srgbClr val="009bdd"/>
                </a:solidFill>
                <a:uFillTx/>
                <a:latin typeface="Arial"/>
              </a:rPr>
              <a:t>a</a:t>
            </a:r>
            <a:r>
              <a:rPr b="0" lang="bs-BA" sz="2100" strike="noStrike" u="none">
                <a:solidFill>
                  <a:srgbClr val="009bdd"/>
                </a:solidFill>
                <a:uFillTx/>
                <a:latin typeface="Arial"/>
              </a:rPr>
              <a:t>, </a:t>
            </a:r>
            <a:r>
              <a:rPr b="0" i="1" lang="bs-BA" sz="2100" strike="noStrike" u="none">
                <a:solidFill>
                  <a:srgbClr val="009bdd"/>
                </a:solidFill>
                <a:uFillTx/>
                <a:latin typeface="Arial"/>
              </a:rPr>
              <a:t>b</a:t>
            </a:r>
            <a:r>
              <a:rPr b="0" lang="bs-BA" sz="2100" strike="noStrike" u="none">
                <a:solidFill>
                  <a:srgbClr val="009bdd"/>
                </a:solidFill>
                <a:uFillTx/>
                <a:latin typeface="Arial"/>
              </a:rPr>
              <a:t> i </a:t>
            </a:r>
            <a:r>
              <a:rPr b="0" i="1" lang="bs-BA" sz="2100" strike="noStrike" u="none">
                <a:solidFill>
                  <a:srgbClr val="009bdd"/>
                </a:solidFill>
                <a:uFillTx/>
                <a:latin typeface="Arial"/>
              </a:rPr>
              <a:t>c</a:t>
            </a:r>
            <a:r>
              <a:rPr b="0" lang="bs-BA" sz="2100" strike="noStrike" u="none">
                <a:solidFill>
                  <a:srgbClr val="009bdd"/>
                </a:solidFill>
                <a:uFillTx/>
                <a:latin typeface="Arial"/>
              </a:rPr>
              <a:t> kad su heksadekadske konstante (uvijek ih highlightira kao da su flagovi).</a:t>
            </a:r>
            <a:endParaRPr b="0" lang="bs-BA" sz="2100" strike="noStrike" u="none">
              <a:solidFill>
                <a:srgbClr val="009bdd"/>
              </a:solidFill>
              <a:uFillTx/>
              <a:latin typeface="Arial"/>
            </a:endParaRPr>
          </a:p>
        </p:txBody>
      </p:sp>
      <p:pic>
        <p:nvPicPr>
          <p:cNvPr id="39" name="" descr=""/>
          <p:cNvPicPr/>
          <p:nvPr/>
        </p:nvPicPr>
        <p:blipFill>
          <a:blip r:embed="rId1"/>
          <a:stretch/>
        </p:blipFill>
        <p:spPr>
          <a:xfrm>
            <a:off x="1143000" y="2743200"/>
            <a:ext cx="1737000" cy="723600"/>
          </a:xfrm>
          <a:prstGeom prst="rect">
            <a:avLst/>
          </a:prstGeom>
          <a:noFill/>
          <a:ln w="18000">
            <a:noFill/>
          </a:ln>
        </p:spPr>
      </p:pic>
      <p:sp>
        <p:nvSpPr>
          <p:cNvPr id="4" name="PlaceHolder 3"/>
          <p:cNvSpPr>
            <a:spLocks noGrp="1"/>
          </p:cNvSpPr>
          <p:nvPr>
            <p:ph type="sldNum" idx="6"/>
          </p:nvPr>
        </p:nvSpPr>
        <p:spPr/>
        <p:txBody>
          <a:bodyPr/>
          <a:p>
            <a:fld id="{5EF3F363-F2A7-4520-99AC-AEF0480C7E4D}" type="slidenum">
              <a:t>6</a:t>
            </a:fld>
          </a:p>
        </p:txBody>
      </p:sp>
      <p:sp>
        <p:nvSpPr>
          <p:cNvPr id="5" name="PlaceHolder 4"/>
          <p:cNvSpPr>
            <a:spLocks noGrp="1"/>
          </p:cNvSpPr>
          <p:nvPr>
            <p:ph type="dt" idx="4"/>
          </p:nvPr>
        </p:nvSpPr>
        <p:spPr/>
        <p:txBody>
          <a:bodyPr/>
          <a:p>
            <a:fld id="{8CCD432D-1A3A-4718-B497-01E7452A9A4D}" type="datetime1">
              <a:rPr lang="en-US"/>
              <a:t>04/28/2025</a:t>
            </a:fld>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bs-BA" sz="3300" strike="noStrike" u="none">
                <a:solidFill>
                  <a:srgbClr val="ffffff"/>
                </a:solidFill>
                <a:uFillTx/>
                <a:latin typeface="Arial"/>
              </a:rPr>
              <a:t>Kako se koristi...</a:t>
            </a:r>
            <a:endParaRPr b="0" lang="bs-BA" sz="3300" strike="noStrike" u="none">
              <a:solidFill>
                <a:srgbClr val="ffffff"/>
              </a:solidFill>
              <a:uFillTx/>
              <a:latin typeface="Arial"/>
            </a:endParaRPr>
          </a:p>
        </p:txBody>
      </p:sp>
      <p:sp>
        <p:nvSpPr>
          <p:cNvPr id="41" name="PlaceHolder 2"/>
          <p:cNvSpPr>
            <a:spLocks noGrp="1"/>
          </p:cNvSpPr>
          <p:nvPr>
            <p:ph/>
          </p:nvPr>
        </p:nvSpPr>
        <p:spPr>
          <a:xfrm>
            <a:off x="5155920" y="1080000"/>
            <a:ext cx="456732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bs-BA" sz="1600" strike="noStrike" u="none">
                <a:solidFill>
                  <a:srgbClr val="009bdd"/>
                </a:solidFill>
                <a:uFillTx/>
                <a:latin typeface="Arial"/>
              </a:rPr>
              <a:t>Kada želimo da se kod asemblira, kliknemo na gumb “Assemble”. Ako to ne napravimo, a nastavimo dalje, simulirat ćemo PicoBlaze koji stalno vrti “</a:t>
            </a:r>
            <a:r>
              <a:rPr b="0" lang="bs-BA" sz="1600" strike="noStrike" u="none">
                <a:solidFill>
                  <a:srgbClr val="009bdd"/>
                </a:solidFill>
                <a:uFillTx/>
                <a:latin typeface="Courier New"/>
              </a:rPr>
              <a:t>load s0, s0</a:t>
            </a:r>
            <a:r>
              <a:rPr b="0" lang="bs-BA" sz="1600" strike="noStrike" u="none">
                <a:solidFill>
                  <a:srgbClr val="009bdd"/>
                </a:solidFill>
                <a:uFillTx/>
                <a:latin typeface="Arial"/>
              </a:rPr>
              <a:t>” (heksadekadski 00000).</a:t>
            </a:r>
            <a:endParaRPr b="0" lang="bs-BA" sz="16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1600" strike="noStrike" u="none">
                <a:solidFill>
                  <a:srgbClr val="009bdd"/>
                </a:solidFill>
                <a:uFillTx/>
                <a:latin typeface="Arial"/>
              </a:rPr>
              <a:t>Verzija v4.4.0 upozorava nas </a:t>
            </a:r>
            <a:r>
              <a:rPr b="0" i="1" lang="bs-BA" sz="1600" strike="noStrike" u="none">
                <a:solidFill>
                  <a:srgbClr val="009bdd"/>
                </a:solidFill>
                <a:uFillTx/>
                <a:latin typeface="Arial"/>
              </a:rPr>
              <a:t>confirm</a:t>
            </a:r>
            <a:r>
              <a:rPr b="0" lang="bs-BA" sz="1600" strike="noStrike" u="none">
                <a:solidFill>
                  <a:srgbClr val="009bdd"/>
                </a:solidFill>
                <a:uFillTx/>
                <a:latin typeface="Arial"/>
              </a:rPr>
              <a:t>om ako zaboravimo pritisnuti Assemble prije “Play” ili “Fast Forward”, a verzija v4.4.1 upozorava nas također i ako pokušamo pokrenuti emulaciju iako je asemblerski kod promijenjen od zadnjeg uspješnog asembliranja (da ne bismo nehotice pokrenuli staru verziju našeg programa umjesto nove).</a:t>
            </a:r>
            <a:endParaRPr b="0" lang="bs-BA" sz="1600" strike="noStrike" u="none">
              <a:solidFill>
                <a:srgbClr val="009bdd"/>
              </a:solidFill>
              <a:uFillTx/>
              <a:latin typeface="Arial"/>
            </a:endParaRPr>
          </a:p>
        </p:txBody>
      </p:sp>
      <p:pic>
        <p:nvPicPr>
          <p:cNvPr id="42" name="" descr=""/>
          <p:cNvPicPr/>
          <p:nvPr/>
        </p:nvPicPr>
        <p:blipFill>
          <a:blip r:embed="rId1"/>
          <a:stretch/>
        </p:blipFill>
        <p:spPr>
          <a:xfrm>
            <a:off x="137160" y="1143000"/>
            <a:ext cx="4892040" cy="380520"/>
          </a:xfrm>
          <a:prstGeom prst="rect">
            <a:avLst/>
          </a:prstGeom>
          <a:noFill/>
          <a:ln w="18000">
            <a:noFill/>
          </a:ln>
        </p:spPr>
      </p:pic>
      <p:pic>
        <p:nvPicPr>
          <p:cNvPr id="43" name="" descr=""/>
          <p:cNvPicPr/>
          <p:nvPr/>
        </p:nvPicPr>
        <p:blipFill>
          <a:blip r:embed="rId2"/>
          <a:stretch/>
        </p:blipFill>
        <p:spPr>
          <a:xfrm>
            <a:off x="685800" y="1600200"/>
            <a:ext cx="3680280" cy="2976480"/>
          </a:xfrm>
          <a:prstGeom prst="rect">
            <a:avLst/>
          </a:prstGeom>
          <a:noFill/>
          <a:ln w="18000">
            <a:noFill/>
          </a:ln>
        </p:spPr>
      </p:pic>
      <p:sp>
        <p:nvSpPr>
          <p:cNvPr id="44" name=""/>
          <p:cNvSpPr/>
          <p:nvPr/>
        </p:nvSpPr>
        <p:spPr>
          <a:xfrm>
            <a:off x="4114800" y="914400"/>
            <a:ext cx="914400" cy="914400"/>
          </a:xfrm>
          <a:prstGeom prst="ellipse">
            <a:avLst/>
          </a:prstGeom>
          <a:noFill/>
          <a:ln w="18000">
            <a:solidFill>
              <a:srgbClr val="009bdd"/>
            </a:solidFill>
            <a:round/>
          </a:ln>
        </p:spPr>
        <p:style>
          <a:lnRef idx="0"/>
          <a:fillRef idx="0"/>
          <a:effectRef idx="0"/>
          <a:fontRef idx="minor"/>
        </p:style>
        <p:txBody>
          <a:bodyPr wrap="none" lIns="90000" rIns="90000" tIns="45000" bIns="45000" anchor="ctr">
            <a:noAutofit/>
          </a:bodyPr>
          <a:p>
            <a:endParaRPr b="0" lang="bs-BA" sz="1800" strike="noStrike" u="none">
              <a:solidFill>
                <a:srgbClr val="000000"/>
              </a:solidFill>
              <a:uFillTx/>
              <a:latin typeface="Arial"/>
            </a:endParaRPr>
          </a:p>
        </p:txBody>
      </p:sp>
      <p:sp>
        <p:nvSpPr>
          <p:cNvPr id="4" name="PlaceHolder 3"/>
          <p:cNvSpPr>
            <a:spLocks noGrp="1"/>
          </p:cNvSpPr>
          <p:nvPr>
            <p:ph type="sldNum" idx="6"/>
          </p:nvPr>
        </p:nvSpPr>
        <p:spPr/>
        <p:txBody>
          <a:bodyPr/>
          <a:p>
            <a:fld id="{5C758012-8F33-4384-B66F-64684FCFD3B5}" type="slidenum">
              <a:t>7</a:t>
            </a:fld>
          </a:p>
        </p:txBody>
      </p:sp>
      <p:sp>
        <p:nvSpPr>
          <p:cNvPr id="5" name="PlaceHolder 4"/>
          <p:cNvSpPr>
            <a:spLocks noGrp="1"/>
          </p:cNvSpPr>
          <p:nvPr>
            <p:ph type="dt" idx="4"/>
          </p:nvPr>
        </p:nvSpPr>
        <p:spPr/>
        <p:txBody>
          <a:bodyPr/>
          <a:p>
            <a:fld id="{3D7A7FBF-CB5B-4417-8FCA-7FE5896259D1}" type="datetime1">
              <a:rPr lang="en-US"/>
              <a:t>04/28/2025</a:t>
            </a:fld>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bs-BA" sz="3200" strike="noStrike" u="none">
                <a:solidFill>
                  <a:srgbClr val="ffffff"/>
                </a:solidFill>
                <a:uFillTx/>
                <a:latin typeface="Arial"/>
              </a:rPr>
              <a:t>U slučaju krivo napisanog imena konstante ili labela</a:t>
            </a:r>
            <a:endParaRPr b="0" lang="bs-BA" sz="3200" strike="noStrike" u="none">
              <a:solidFill>
                <a:srgbClr val="ffffff"/>
              </a:solidFill>
              <a:uFillTx/>
              <a:latin typeface="Arial"/>
            </a:endParaRPr>
          </a:p>
        </p:txBody>
      </p:sp>
      <p:sp>
        <p:nvSpPr>
          <p:cNvPr id="46" name="PlaceHolder 2"/>
          <p:cNvSpPr>
            <a:spLocks noGrp="1"/>
          </p:cNvSpPr>
          <p:nvPr>
            <p:ph/>
          </p:nvPr>
        </p:nvSpPr>
        <p:spPr>
          <a:xfrm>
            <a:off x="360000" y="1080000"/>
            <a:ext cx="456732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rPr>
              <a:t>U slučaju da asembler naiđe na nešto što pretpostavlja da je krivo napisano ime konstante ili labela, on, od verzije v5.1.0, primjenjuje algoritam Levenshtain distance da pokuša pronaći na koju je konstantu ili label korisnik mislio, te ga pita o tome confirmom.</a:t>
            </a:r>
            <a:endParaRPr b="0" lang="bs-BA" sz="2400" strike="noStrike" u="none">
              <a:solidFill>
                <a:srgbClr val="009bdd"/>
              </a:solidFill>
              <a:uFillTx/>
              <a:latin typeface="Arial"/>
            </a:endParaRPr>
          </a:p>
        </p:txBody>
      </p:sp>
      <p:pic>
        <p:nvPicPr>
          <p:cNvPr id="47" name="" descr=""/>
          <p:cNvPicPr/>
          <p:nvPr/>
        </p:nvPicPr>
        <p:blipFill>
          <a:blip r:embed="rId1"/>
          <a:stretch/>
        </p:blipFill>
        <p:spPr>
          <a:xfrm>
            <a:off x="6172200" y="2148840"/>
            <a:ext cx="3291480" cy="1386360"/>
          </a:xfrm>
          <a:prstGeom prst="rect">
            <a:avLst/>
          </a:prstGeom>
          <a:noFill/>
          <a:ln w="18000">
            <a:noFill/>
          </a:ln>
        </p:spPr>
      </p:pic>
      <p:sp>
        <p:nvSpPr>
          <p:cNvPr id="4" name="PlaceHolder 3"/>
          <p:cNvSpPr>
            <a:spLocks noGrp="1"/>
          </p:cNvSpPr>
          <p:nvPr>
            <p:ph type="sldNum" idx="6"/>
          </p:nvPr>
        </p:nvSpPr>
        <p:spPr/>
        <p:txBody>
          <a:bodyPr/>
          <a:p>
            <a:fld id="{FAFEBFF2-24F0-4BD3-8114-7BA23E447305}" type="slidenum">
              <a:t>8</a:t>
            </a:fld>
          </a:p>
        </p:txBody>
      </p:sp>
      <p:sp>
        <p:nvSpPr>
          <p:cNvPr id="5" name="PlaceHolder 4"/>
          <p:cNvSpPr>
            <a:spLocks noGrp="1"/>
          </p:cNvSpPr>
          <p:nvPr>
            <p:ph type="dt" idx="4"/>
          </p:nvPr>
        </p:nvSpPr>
        <p:spPr/>
        <p:txBody>
          <a:bodyPr/>
          <a:p>
            <a:fld id="{857D21B2-7CAB-4394-B638-3EF0FFCDAA31}" type="datetime1">
              <a:rPr lang="en-US"/>
              <a:t>04/28/2025</a:t>
            </a:fld>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bs-BA" sz="3300" strike="noStrike" u="none">
                <a:solidFill>
                  <a:srgbClr val="ffffff"/>
                </a:solidFill>
                <a:uFillTx/>
                <a:latin typeface="Arial"/>
              </a:rPr>
              <a:t>Levenshtainova distanca nije bez bugova</a:t>
            </a:r>
            <a:endParaRPr b="0" lang="bs-BA" sz="3300" strike="noStrike" u="none">
              <a:solidFill>
                <a:srgbClr val="ffffff"/>
              </a:solidFill>
              <a:uFillTx/>
              <a:latin typeface="Arial"/>
            </a:endParaRPr>
          </a:p>
        </p:txBody>
      </p:sp>
      <p:sp>
        <p:nvSpPr>
          <p:cNvPr id="49"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rPr>
              <a:t>Zbog načina na koji je asembler internalno strukturiran, Levenshtainova distanca za sugeriranje krivo napisanih imena registara iznosi 1, dok za labele i konstante nije ograničena.</a:t>
            </a:r>
            <a:endParaRPr b="0" lang="bs-BA" sz="2400" strike="noStrike" u="none">
              <a:solidFill>
                <a:srgbClr val="009bdd"/>
              </a:solidFill>
              <a:uFillTx/>
              <a:latin typeface="Arial"/>
            </a:endParaRPr>
          </a:p>
          <a:p>
            <a:pPr marL="432000" indent="-324000">
              <a:spcBef>
                <a:spcPts val="1060"/>
              </a:spcBef>
              <a:buClr>
                <a:srgbClr val="77caee"/>
              </a:buClr>
              <a:buSzPct val="45000"/>
              <a:buFont typeface="Wingdings" charset="2"/>
              <a:buChar char=""/>
            </a:pPr>
            <a:r>
              <a:rPr b="0" lang="bs-BA" sz="2400" strike="noStrike" u="none">
                <a:solidFill>
                  <a:srgbClr val="009bdd"/>
                </a:solidFill>
                <a:uFillTx/>
                <a:latin typeface="Arial"/>
              </a:rPr>
              <a:t>To je zato što asembler za neke tokene (recimo, za drugi operand naredbe load) ne može unaprijed znati predstavljaju li oni registar ili predstavljaju neki aritmetički izraz. Asembler mora moći pretpostaviti da nekada to nije registar, pa, ako nema nijednog namerega koji je od tog tokena udaljen za manje od 2 Levenshtainova znaka, to se čini kao razumna pretpostavka.</a:t>
            </a:r>
            <a:endParaRPr b="0" lang="bs-BA" sz="2400" strike="noStrike" u="none">
              <a:solidFill>
                <a:srgbClr val="009bdd"/>
              </a:solidFill>
              <a:uFillTx/>
              <a:latin typeface="Arial"/>
            </a:endParaRPr>
          </a:p>
        </p:txBody>
      </p:sp>
      <p:sp>
        <p:nvSpPr>
          <p:cNvPr id="4" name="PlaceHolder 3"/>
          <p:cNvSpPr>
            <a:spLocks noGrp="1"/>
          </p:cNvSpPr>
          <p:nvPr>
            <p:ph type="sldNum" idx="6"/>
          </p:nvPr>
        </p:nvSpPr>
        <p:spPr/>
        <p:txBody>
          <a:bodyPr/>
          <a:p>
            <a:fld id="{6DACF435-83CB-41EE-B77C-F01EE2161FE9}" type="slidenum">
              <a:t>9</a:t>
            </a:fld>
          </a:p>
        </p:txBody>
      </p:sp>
      <p:sp>
        <p:nvSpPr>
          <p:cNvPr id="5" name="PlaceHolder 4"/>
          <p:cNvSpPr>
            <a:spLocks noGrp="1"/>
          </p:cNvSpPr>
          <p:nvPr>
            <p:ph type="dt" idx="4"/>
          </p:nvPr>
        </p:nvSpPr>
        <p:spPr/>
        <p:txBody>
          <a:bodyPr/>
          <a:p>
            <a:fld id="{D44E851D-D003-41F5-99DA-EE0B9E293CE4}" type="datetime1">
              <a:rPr lang="en-US"/>
              <a:t>04/28/2025</a:t>
            </a:fld>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226</TotalTime>
  <Application>LibreOffice/24.8.6.2$Windows_X86_64 LibreOffice_project/6d98ba145e9a8a39fc57bcc76981d1fb1316c60c</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2023-09-21T04:13:43Z</dcterms:created>
  <dc:creator/>
  <dc:description/>
  <dc:language>en-US</dc:language>
  <cp:lastModifiedBy/>
  <dcterms:modified xsi:type="dcterms:W3CDTF">2025-04-28T16:11:42Z</dcterms:modified>
  <cp:revision>25</cp:revision>
  <dc:subject/>
  <dc:title>Blue Curve</dc:title>
</cp:coreProperties>
</file>