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CF7DA2-E687-488C-B481-5EF12C4628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57D9BF-6E1D-454D-A0E8-99AF20F8F8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DB61E3F-964A-43C2-B8DE-3E9A2BF6ED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B95EC9-57D3-438D-97F5-39AF45795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DB3F67-14B1-4AD5-94C2-59DDE008F3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dd4100"/>
                </a:solidFill>
                <a:uFillTx/>
                <a:latin typeface="Arial"/>
              </a:rPr>
              <a:t>Click to edit the title text format</a:t>
            </a:r>
            <a:endParaRPr b="0" lang="bs-BA" sz="3300" strike="noStrike" u="none">
              <a:solidFill>
                <a:srgbClr val="dd41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Click to edit the outline text format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Second Outline Level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trike="noStrike" u="none">
                <a:solidFill>
                  <a:srgbClr val="009bdd"/>
                </a:solidFill>
                <a:uFillTx/>
                <a:latin typeface="Arial"/>
              </a:rPr>
              <a:t>Third Outline Level</a:t>
            </a:r>
            <a:endParaRPr b="0" lang="bs-BA" sz="18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Fourth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Fifth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Sixth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Seventh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DFE1B4A2-05DC-4984-B3AB-C00D919E34A4}" type="slidenum"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Click to edit the outline text format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Second Outline Level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trike="noStrike" u="none">
                <a:solidFill>
                  <a:srgbClr val="009bdd"/>
                </a:solidFill>
                <a:uFillTx/>
                <a:latin typeface="Arial"/>
              </a:rPr>
              <a:t>Third Outline Level</a:t>
            </a:r>
            <a:endParaRPr b="0" lang="bs-BA" sz="18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Fourth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Fifth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Sixth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trike="noStrike" u="none">
                <a:solidFill>
                  <a:srgbClr val="009bdd"/>
                </a:solidFill>
                <a:uFillTx/>
                <a:latin typeface="Arial"/>
              </a:rPr>
              <a:t>Seventh Outline Level</a:t>
            </a:r>
            <a:endParaRPr b="0" lang="bs-BA" sz="15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3BC5E99-283D-4763-A853-A8D77FC60B57}" type="slidenum">
              <a:rPr b="0" lang="bs-BA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bs-BA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Simulator PicoBlaze računala u programskom jeziku JavaScript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Autor: Teo Samaržija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Ako želimo, možemo dodati i breakpointse na koje će emulacija pauzirati.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Tu sam mogućnost dodao na prijedlog profesora Tomislava Matića mlađeg.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Postoje samo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permanent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breakpointsi, ne i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temporary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CD2F68-ECAE-4A7A-B140-98B29671E223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B231485-B51B-489D-95EF-3EC6889322BE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Download Hexadecimal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28ED94-12DD-426A-958B-ABED5A3DDA3E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CB5DA02-7C7B-4006-ACF5-BA75C888D96B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Kada dostignemo breakpoint, možemo pogledati trenutne registre, zastavice i memoriju u tablicama.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DOM as a state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, što možda i nije najbolje rješenje.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126B65-DF5D-43E3-BA98-D80DD27348EE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E44CF42-13F2-4DA2-B98A-E5B81672166C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Preporučljivo je pritom isključiti checkbox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Update registers and flags on every step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 Verzija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v3.1.4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i novije to rade automatski.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41A6E9-0053-4B21-864B-3ED6A947409F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E137C82-7185-4680-B20C-810AFC735959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“</a:t>
            </a: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Update registers and flags on every step”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Činjenica da sam koristio monospace font u tablici, izgleda, ne pomaže.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contain: layout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contain: layout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” i njoj srodne naredbe).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FB5B95-0C66-4D3E-BD3E-B72CB220241D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DE0D771-0D88-459D-98FD-DB6AF37C7C49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Je li simulacija UART-a realna?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217E40C-070B-48EE-B540-88CBC74A345E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C2E4A57-10A1-44EC-9CC3-1B7B27DE3527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Svaki asembler ujedno je i interpreter.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Primjer “Preprocessor Test” ispisuje Fibonaccijeve brojeve manje od 100 za vrijeme asembliranja.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7D0D34-B17F-4A71-9548-6F208F4DCD7A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BD13DF3-DC39-4447-8372-0E09598BCE22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Nedostatci predprocesora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 podržava makro-naredbe.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Postoji neki neobičan bug u pretprocesoru da naredba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display a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”(novi red) ne radi kada je simulacija UART-a isključena.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U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if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-grananjima,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if-else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-grananjima i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while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-petljama ne mogu se nalaziti mnemonike niti pretprocesorska naredba 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address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771274-82E1-4626-80A7-1E7C77FC0358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8943E85-3019-4AFC-879F-1696DFED90B4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Nedostatci simulatora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Regbanks-Flags Test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71CB6B-23DD-4199-9220-37CE19E428E6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3827BC8-38E2-41CB-A3C6-1B7A354621E6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Out in the wild...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Moj se program koristi na fakultetu u Argentini za uvod u ugrađene sustave.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Nedavno sam dobio kontributora s tog fakulteta koji se zove Agustin Izaguirre (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agustiza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carry flag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 postavljen u jedinicu), a onda i dodavanje novih featuresa kao što su JEST testovi.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JEST testira tokenizer, parser, asembler, jezgru simulatora i evaluator aritmetičkih izraza. Međutim, </a:t>
            </a:r>
            <a:r>
              <a:rPr b="0" i="1" lang="bs-BA" sz="2200" strike="noStrike" u="none">
                <a:solidFill>
                  <a:srgbClr val="009bdd"/>
                </a:solidFill>
                <a:uFillTx/>
                <a:latin typeface="Arial"/>
              </a:rPr>
              <a:t>test coverage</a:t>
            </a:r>
            <a:r>
              <a:rPr b="0" lang="bs-BA" sz="2200" strike="noStrike" u="none">
                <a:solidFill>
                  <a:srgbClr val="009bdd"/>
                </a:solidFill>
                <a:uFillTx/>
                <a:latin typeface="Arial"/>
              </a:rPr>
              <a:t> je još uvijek nizak i contributori se još uvijek moraju oslanjati na ručno testiranje.</a:t>
            </a:r>
            <a:endParaRPr b="0" lang="bs-BA" sz="2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567A27-31E9-4FBB-BFEF-BC67D6AD28A0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DE3AE10-9A76-411C-BAD5-360DF781DDDD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Pozadina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Tako da sam se na predavanju iz asemblerskog jezika kod profesora Ivana Aleksija mogao “praviti važan”.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Profesor Ivan Aleksi pozvao me je na kavu nakon predavanja.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Rekao sam mu da imam web-stranicu i da znam relativno dobro JavaScript.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trike="noStrike" u="none">
                <a:solidFill>
                  <a:srgbClr val="009bdd"/>
                </a:solidFill>
                <a:uFillTx/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E9FF14-F9E1-4A79-9AB3-0B2A88C5E1A6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EE73141-4281-476F-B29E-93F35FB1BE6D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Kompatibilnost s browserima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Ciljao sam na Firefox 52.9 ESR.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Moderni Chrome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WebPositive (bliski srodnik Safariju)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Za to da radi u WebPositiveu, morao sam izmijeniti i CSS i JavaScript.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Nisam uspio napraviti da “Download Hexadecimal” radi u WebPositiveu.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trike="noStrike" u="none">
                <a:solidFill>
                  <a:srgbClr val="009bdd"/>
                </a:solidFill>
                <a:uFillTx/>
                <a:latin typeface="Arial"/>
              </a:rPr>
              <a:t>emm312</a:t>
            </a:r>
            <a:r>
              <a:rPr b="0" lang="bs-BA" sz="1200" strike="noStrike" u="none">
                <a:solidFill>
                  <a:srgbClr val="009bdd"/>
                </a:solidFill>
                <a:uFillTx/>
                <a:latin typeface="Arial"/>
              </a:rPr>
              <a:t> isto tvrdi da ga je isprobao u Safariju i da funkcionira tamo.</a:t>
            </a:r>
            <a:endParaRPr b="0" lang="bs-BA" sz="12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996EE5-336A-4E0D-A279-8B485CDED5CD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D36834F-157F-4816-8B82-5E1C6968888F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Back-end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Abidin Durdu (</a:t>
            </a:r>
            <a:r>
              <a:rPr b="0" i="1" lang="bs-BA" sz="2400" strike="noStrike" u="none">
                <a:solidFill>
                  <a:srgbClr val="009bdd"/>
                </a:solidFill>
                <a:uFillTx/>
                <a:latin typeface="Arial"/>
              </a:rPr>
              <a:t>betelgeuse-7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07040" y="2289960"/>
            <a:ext cx="5090040" cy="1104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87" name=""/>
          <p:cNvSpPr/>
          <p:nvPr/>
        </p:nvSpPr>
        <p:spPr>
          <a:xfrm>
            <a:off x="4898160" y="2468880"/>
            <a:ext cx="359640" cy="35964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356120" y="3527640"/>
            <a:ext cx="7330680" cy="13712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3BAF68-FE5F-4395-9A2D-B02C369BA2D5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E0A7B93-3987-49F2-9E05-8A827093C470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Bilješke o sintaksi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Moj asembler za PicoBlaze cilja na punu kompatibilnost sa Xilinxovim službenim asemblerom za PicoBlaze. To, na žalost, znači da se numerički literali bez eksplicitno određene brojevne baze interpretiraju kao heksadekadski.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Od verzije v5.0.0 to se ponašanje može promijeniti: pretprocesor i asembler će sve brojevne literale bez specificirane baze nakon direktive 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Courier New"/>
              </a:rPr>
              <a:t>base_decimal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interpretirati kao dekadske (kao u gotovo svim programskim jezicima), a nakon 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Courier New"/>
              </a:rPr>
              <a:t>base_hexadecimal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kao heksadekadske.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Zbog načina na koji je asembler napravljen, ako se te naredbe stave u if-grananje ili while-petlju, može se dogoditi da pretprocesor interpretira konstante kao dekadske, a asembler kao heksadekadske. Nema očitog rješenja za taj problem.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DDDA86-190D-4317-A216-0D0EAFDC705F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34F0777-4682-414F-A73A-A2D8D1338DE7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Bilješke o arhitekturi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Parseri većine asemblera pretvaraju tokenizirani asemblerski kod u dvodimenzionalno polje (tablicu) malih stabala (gdje su samo aritmetički izrazi stabla, a ostalo su pojedinačni čvorovi).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Parser u ovom asembleru za PicoBlaze pretvara tokenizirani asemblerski kod u jedno veliko stablo. Korijen tog stabla je čvor s tekstom “assembly”, a čvorovi dubine 1 su mnemonike, pretprocesorske naredbe i labeli.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Operandi mnemonika i pretprocesorskih naredbi njihova su djeca.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45769B-8019-4765-B7C0-9BF0AB044883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71FA692-BA1E-4327-A4FF-B0E5A2BA2917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trike="noStrike" u="none">
                <a:solidFill>
                  <a:srgbClr val="000000"/>
                </a:solidFill>
                <a:highlight>
                  <a:srgbClr val="ffffff"/>
                </a:highlight>
                <a:uFillTx/>
                <a:latin typeface="Arial"/>
              </a:rPr>
              <a:t>Hvala na pozornosti!</a:t>
            </a:r>
            <a:endParaRPr b="0" lang="bs-BA" sz="3200" strike="noStrike" u="none">
              <a:solidFill>
                <a:srgbClr val="000000"/>
              </a:solidFill>
              <a:highlight>
                <a:srgbClr val="ffffff"/>
              </a:highlight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40ED77-D375-4756-9320-1D4BE4726ECC}" type="slidenum">
              <a:t>24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95147A3-AA9C-40D2-A751-93F3DF123BB7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do njega...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(samo front-end, uključujući i asembler pisan u JavaScriptu)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hlinkClick r:id="rId2"/>
              </a:rPr>
              <a:t>https://picoblaze-simulator.sourceforge.io/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(i front-end i back-end)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 (fork koji održava Agust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  <a:ea typeface="Arial"/>
              </a:rPr>
              <a:t>í</a:t>
            </a: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n Izaguirre)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845AB8-CC94-4285-A061-ED2D71B8A7BF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7C88219-7CB4-4047-837C-4D46B1487898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Ukucamo (ili pasteamo) asemblerski kod...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...ili odaberemo neki od osam primjera iz flexboxa “Examples”.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CC1A15-7F79-4760-9556-837896C2593F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21FADE0-8483-4426-913B-F87F742B358D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6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5E7831-C41C-4CE7-BE54-1A99CD12D3FB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1F38EEC-57A1-4DA5-A9C4-83E6713727EC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Bugovi u syntax highlighteru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Sintaksni bojač koda nije bez bugova: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Ne može highlightirati kodove koji sadrže znakove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&amp;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,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&lt;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&gt;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Netočno highlightira tokene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a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,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b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i </a:t>
            </a:r>
            <a:r>
              <a:rPr b="0" i="1" lang="bs-BA" sz="2100" strike="noStrike" u="none">
                <a:solidFill>
                  <a:srgbClr val="009bdd"/>
                </a:solidFill>
                <a:uFillTx/>
                <a:latin typeface="Arial"/>
              </a:rPr>
              <a:t>c</a:t>
            </a:r>
            <a:r>
              <a:rPr b="0" lang="bs-BA" sz="2100" strike="noStrike" u="none">
                <a:solidFill>
                  <a:srgbClr val="009bdd"/>
                </a:solidFill>
                <a:uFillTx/>
                <a:latin typeface="Arial"/>
              </a:rPr>
              <a:t> kad su heksadekadske konstante (uvijek ih highlightira kao da su flagovi).</a:t>
            </a:r>
            <a:endParaRPr b="0" lang="bs-BA" sz="21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AA621D-0616-423D-9AB6-DF42B42932FA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721E604-9907-412F-A144-93DCD491D1CD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Kada želimo da se kod asemblira, kliknemo na gumb “Assemble”. Ako to ne napravimo, a nastavimo dalje, simulirat ćemo PicoBlaze koji stalno vrti “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Courier New"/>
              </a:rPr>
              <a:t>load s0, s0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” (heksadekadski 00000).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Verzija v4.4.0 upozorava nas </a:t>
            </a:r>
            <a:r>
              <a:rPr b="0" i="1" lang="bs-BA" sz="1600" strike="noStrike" u="none">
                <a:solidFill>
                  <a:srgbClr val="009bdd"/>
                </a:solidFill>
                <a:uFillTx/>
                <a:latin typeface="Arial"/>
              </a:rPr>
              <a:t>confirm</a:t>
            </a:r>
            <a:r>
              <a:rPr b="0" lang="bs-BA" sz="1600" strike="noStrike" u="none">
                <a:solidFill>
                  <a:srgbClr val="009bdd"/>
                </a:solidFill>
                <a:uFillTx/>
                <a:latin typeface="Arial"/>
              </a:rPr>
              <a:t>om ako zaboravimo pritisnuti Assemble prije “Play” ili “Fast Forward”, a verzija v4.4.1 upozorava nas također i ako pokušamo pokrenuti emulaciju iako je asemblerski kod promijenjen od zadnjeg uspješnog asembliranja (da ne bismo nehotice pokrenuli staru verziju našeg programa umjesto nove).</a:t>
            </a:r>
            <a:endParaRPr b="0" lang="bs-BA" sz="16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3F2109-CF38-4F4F-A235-463AD75F711A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8308094-2115-42A3-930E-055EFFE59E23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Onda, možemo, recimo, kliknuti na Fast Forward...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9C0887-1E92-40C5-A8BA-9BE35B639534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8A888AA-6DAC-4E00-BD25-504D0AB85361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trike="noStrike" u="none">
                <a:solidFill>
                  <a:srgbClr val="ffffff"/>
                </a:solidFill>
                <a:uFillTx/>
                <a:latin typeface="Arial"/>
              </a:rPr>
              <a:t>Kako se koristi...</a:t>
            </a:r>
            <a:endParaRPr b="0" lang="bs-BA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trike="noStrike" u="none">
                <a:solidFill>
                  <a:srgbClr val="009bdd"/>
                </a:solidFill>
                <a:uFillTx/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trike="noStrike" u="none">
              <a:solidFill>
                <a:srgbClr val="009bdd"/>
              </a:solidFill>
              <a:uFillTx/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8DB819-C2C4-4C5D-B963-FAC2FAF68D2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3DB9F64-17B0-4ED4-BEBC-CE3745DA4961}" type="datetime1">
              <a:rPr lang="en-US"/>
              <a:t>02/03/2025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2025-02-03T13:52:07Z</dcterms:modified>
  <cp:revision>18</cp:revision>
  <dc:subject/>
  <dc:title>Blue Curve</dc:title>
</cp:coreProperties>
</file>