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CF17AB7-F107-4FEB-B342-09C245033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university_</a:t>
            </a:r>
            <a:r>
              <a:rPr lang="en-US" dirty="0" err="1"/>
              <a:t>updated_charts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C060B27-B114-4B6D-99CD-0C08CBE51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4/18/2022 9:46:54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istance Distribution">
            <a:extLst>
              <a:ext uri="{FF2B5EF4-FFF2-40B4-BE49-F238E27FC236}">
                <a16:creationId xmlns:a16="http://schemas.microsoft.com/office/drawing/2014/main" id="{2D0DE541-131A-488D-AF05-584FF783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867"/>
            <a:ext cx="12191999" cy="45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Mode Share NCSU">
            <a:extLst>
              <a:ext uri="{FF2B5EF4-FFF2-40B4-BE49-F238E27FC236}">
                <a16:creationId xmlns:a16="http://schemas.microsoft.com/office/drawing/2014/main" id="{14C95136-1C25-4B52-A514-9BC79CA8B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2" y="0"/>
            <a:ext cx="10037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de Share All Trips">
            <a:extLst>
              <a:ext uri="{FF2B5EF4-FFF2-40B4-BE49-F238E27FC236}">
                <a16:creationId xmlns:a16="http://schemas.microsoft.com/office/drawing/2014/main" id="{08B518B4-27CC-490F-B85E-1A9A1907E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65"/>
            <a:ext cx="12191999" cy="43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1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university_updated_charts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university_updated_charts</dc:title>
  <dc:creator/>
  <cp:lastModifiedBy>Kulshrestha, Ashish</cp:lastModifiedBy>
  <cp:revision>2</cp:revision>
  <dcterms:created xsi:type="dcterms:W3CDTF">2022-04-18T16:46:55Z</dcterms:created>
  <dcterms:modified xsi:type="dcterms:W3CDTF">2022-04-18T17:06:12Z</dcterms:modified>
</cp:coreProperties>
</file>