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C2DB9E-5DD0-40E5-9B85-DCB812A427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university_summary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8FC7CEF-AEB1-4EE3-A6F0-478F3C2A2D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1/25/2022 1:30:32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s Per Enrollment" id="2" name="slide2">
            <a:extLst>
              <a:ext uri="{FF2B5EF4-FFF2-40B4-BE49-F238E27FC236}">
                <a16:creationId xmlns:a16="http://schemas.microsoft.com/office/drawing/2014/main" id="{EF15AEFA-3A05-4265-BA3D-065A8ED60B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824" y="0"/>
            <a:ext cx="795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dg SQFT Per Student" id="3" name="slide3">
            <a:extLst>
              <a:ext uri="{FF2B5EF4-FFF2-40B4-BE49-F238E27FC236}">
                <a16:creationId xmlns:a16="http://schemas.microsoft.com/office/drawing/2014/main" id="{9F04F705-B4F1-4B8A-90B3-6478B2E8B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26" y="0"/>
            <a:ext cx="545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Length" id="4" name="slide4">
            <a:extLst>
              <a:ext uri="{FF2B5EF4-FFF2-40B4-BE49-F238E27FC236}">
                <a16:creationId xmlns:a16="http://schemas.microsoft.com/office/drawing/2014/main" id="{F793B2AA-560B-4428-AEFB-33BBF9C8EF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41" y="0"/>
            <a:ext cx="9050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Trip Length (2)" id="5" name="slide5">
            <a:extLst>
              <a:ext uri="{FF2B5EF4-FFF2-40B4-BE49-F238E27FC236}">
                <a16:creationId xmlns:a16="http://schemas.microsoft.com/office/drawing/2014/main" id="{A889FEDC-3B2C-482D-8CC5-38C9B0E73F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2466975"/>
            <a:ext cx="4667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NCSU" id="6" name="slide6">
            <a:extLst>
              <a:ext uri="{FF2B5EF4-FFF2-40B4-BE49-F238E27FC236}">
                <a16:creationId xmlns:a16="http://schemas.microsoft.com/office/drawing/2014/main" id="{8DCACB71-2B82-4B59-A448-EA3A06EA26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56" y="0"/>
            <a:ext cx="995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All Trips" id="7" name="slide7">
            <a:extLst>
              <a:ext uri="{FF2B5EF4-FFF2-40B4-BE49-F238E27FC236}">
                <a16:creationId xmlns:a16="http://schemas.microsoft.com/office/drawing/2014/main" id="{26C6E1E1-2999-4834-869C-D4128F7C87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65"/>
            <a:ext cx="12191999" cy="43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 Share UHC_OFF Trips" id="8" name="slide8">
            <a:extLst>
              <a:ext uri="{FF2B5EF4-FFF2-40B4-BE49-F238E27FC236}">
                <a16:creationId xmlns:a16="http://schemas.microsoft.com/office/drawing/2014/main" id="{E1FE5C18-C452-4B01-BE75-3C174763A3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254"/>
            <a:ext cx="12192000" cy="46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ip Distance Distribution" id="9" name="slide9">
            <a:extLst>
              <a:ext uri="{FF2B5EF4-FFF2-40B4-BE49-F238E27FC236}">
                <a16:creationId xmlns:a16="http://schemas.microsoft.com/office/drawing/2014/main" id="{FBF6D89A-EFB4-4FA9-9385-D0C29ED4B5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4" y="0"/>
            <a:ext cx="11269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2022-01-25T21:30:33Z</dcterms:created>
  <dcterms:modified xsi:type="dcterms:W3CDTF">2022-01-25T21:30:33Z</dcterms:modified>
</cp:coreProperties>
</file>