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CA90D8-8D8C-4B0F-8BFC-BE7DB56D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university_trip_lengths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C756153-CAF9-4AA1-BA9E-470D2E230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1/28/2022 10:42:15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g Trip Length ON">
            <a:extLst>
              <a:ext uri="{FF2B5EF4-FFF2-40B4-BE49-F238E27FC236}">
                <a16:creationId xmlns:a16="http://schemas.microsoft.com/office/drawing/2014/main" id="{5C5F55ED-BB26-449B-8281-F90028CF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9" y="0"/>
            <a:ext cx="550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istance Distribution ON">
            <a:extLst>
              <a:ext uri="{FF2B5EF4-FFF2-40B4-BE49-F238E27FC236}">
                <a16:creationId xmlns:a16="http://schemas.microsoft.com/office/drawing/2014/main" id="{A9D4848F-22F6-41A0-8114-53B42A71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13" y="0"/>
            <a:ext cx="6841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LFD ON">
            <a:extLst>
              <a:ext uri="{FF2B5EF4-FFF2-40B4-BE49-F238E27FC236}">
                <a16:creationId xmlns:a16="http://schemas.microsoft.com/office/drawing/2014/main" id="{B0C7FE8E-207B-4430-A217-35608382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4" y="0"/>
            <a:ext cx="10742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LFD ON (2)">
            <a:extLst>
              <a:ext uri="{FF2B5EF4-FFF2-40B4-BE49-F238E27FC236}">
                <a16:creationId xmlns:a16="http://schemas.microsoft.com/office/drawing/2014/main" id="{EF1B3F13-3AD4-43BB-AF3C-DE1AD370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g Trip Length">
            <a:extLst>
              <a:ext uri="{FF2B5EF4-FFF2-40B4-BE49-F238E27FC236}">
                <a16:creationId xmlns:a16="http://schemas.microsoft.com/office/drawing/2014/main" id="{1386F42E-C004-4986-9B36-A499DC9E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19"/>
            <a:ext cx="12192000" cy="65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istance Distribution">
            <a:extLst>
              <a:ext uri="{FF2B5EF4-FFF2-40B4-BE49-F238E27FC236}">
                <a16:creationId xmlns:a16="http://schemas.microsoft.com/office/drawing/2014/main" id="{5EC6D0A9-5ED9-400F-97A5-075C0D8D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58"/>
            <a:ext cx="12192000" cy="47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Trip Length UHC OFF">
            <a:extLst>
              <a:ext uri="{FF2B5EF4-FFF2-40B4-BE49-F238E27FC236}">
                <a16:creationId xmlns:a16="http://schemas.microsoft.com/office/drawing/2014/main" id="{C6E2356E-A36E-4649-97F7-54C258A4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9" y="0"/>
            <a:ext cx="550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stance Distribution UHC OFF">
            <a:extLst>
              <a:ext uri="{FF2B5EF4-FFF2-40B4-BE49-F238E27FC236}">
                <a16:creationId xmlns:a16="http://schemas.microsoft.com/office/drawing/2014/main" id="{E26B5FA7-D885-4610-A8A1-598DCEEB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42" y="0"/>
            <a:ext cx="6430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LFD UHC OFF">
            <a:extLst>
              <a:ext uri="{FF2B5EF4-FFF2-40B4-BE49-F238E27FC236}">
                <a16:creationId xmlns:a16="http://schemas.microsoft.com/office/drawing/2014/main" id="{13C79E82-C794-4EF9-AECB-5BE53EC8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1" y="0"/>
            <a:ext cx="1075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LFD UHC OFF (2)">
            <a:extLst>
              <a:ext uri="{FF2B5EF4-FFF2-40B4-BE49-F238E27FC236}">
                <a16:creationId xmlns:a16="http://schemas.microsoft.com/office/drawing/2014/main" id="{87D2A123-F11B-46B2-A4CF-9438280A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g Trip Length UHO OFF">
            <a:extLst>
              <a:ext uri="{FF2B5EF4-FFF2-40B4-BE49-F238E27FC236}">
                <a16:creationId xmlns:a16="http://schemas.microsoft.com/office/drawing/2014/main" id="{A5E93A25-7E9F-4FA0-B0AA-4219E488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9" y="0"/>
            <a:ext cx="550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tance Distribution UHO OFF">
            <a:extLst>
              <a:ext uri="{FF2B5EF4-FFF2-40B4-BE49-F238E27FC236}">
                <a16:creationId xmlns:a16="http://schemas.microsoft.com/office/drawing/2014/main" id="{34C24A31-8DF2-40E8-98FE-4339A379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002"/>
            <a:ext cx="12192000" cy="49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LFD UHO OFF">
            <a:extLst>
              <a:ext uri="{FF2B5EF4-FFF2-40B4-BE49-F238E27FC236}">
                <a16:creationId xmlns:a16="http://schemas.microsoft.com/office/drawing/2014/main" id="{397EA042-DBCA-43E7-9902-56E1B108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" y="0"/>
            <a:ext cx="1138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LFD UHO OFF (2)">
            <a:extLst>
              <a:ext uri="{FF2B5EF4-FFF2-40B4-BE49-F238E27FC236}">
                <a16:creationId xmlns:a16="http://schemas.microsoft.com/office/drawing/2014/main" id="{CF371BA2-5E21-46E0-8AB5-CC57308B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university_trip_lengths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university_trip_lengths</dc:title>
  <dc:creator/>
  <cp:lastModifiedBy>Kulshrestha, Ashish</cp:lastModifiedBy>
  <cp:revision>1</cp:revision>
  <dcterms:created xsi:type="dcterms:W3CDTF">2022-01-28T18:42:16Z</dcterms:created>
  <dcterms:modified xsi:type="dcterms:W3CDTF">2022-01-28T18:43:28Z</dcterms:modified>
</cp:coreProperties>
</file>