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3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customXml" Target="../customXml/item3.xml"/><Relationship Id="rId2" Type="http://schemas.openxmlformats.org/officeDocument/2006/relationships/tableStyles" Target="tableStyles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theme" Target="theme/theme1.xml"/><Relationship Id="rId15" Type="http://schemas.openxmlformats.org/officeDocument/2006/relationships/customXml" Target="../customXml/item1.xml"/><Relationship Id="rId10" Type="http://schemas.openxmlformats.org/officeDocument/2006/relationships/slide" Target="slides/slide5.xml"/><Relationship Id="rId4" Type="http://schemas.openxmlformats.org/officeDocument/2006/relationships/viewProps" Target="viewProps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2C2DB9E-5DD0-40E5-9B85-DCB812A427C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university_summary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8FC7CEF-AEB1-4EE3-A6F0-478F3C2A2DA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1/25/2022 1:30:32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ips Per Enrollment" id="2" name="slide2">
            <a:extLst>
              <a:ext uri="{FF2B5EF4-FFF2-40B4-BE49-F238E27FC236}">
                <a16:creationId xmlns:a16="http://schemas.microsoft.com/office/drawing/2014/main" id="{EF15AEFA-3A05-4265-BA3D-065A8ED60B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824" y="0"/>
            <a:ext cx="79503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ldg SQFT Per Student" id="3" name="slide3">
            <a:extLst>
              <a:ext uri="{FF2B5EF4-FFF2-40B4-BE49-F238E27FC236}">
                <a16:creationId xmlns:a16="http://schemas.microsoft.com/office/drawing/2014/main" id="{9F04F705-B4F1-4B8A-90B3-6478B2E8B0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226" y="0"/>
            <a:ext cx="54535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erage Trip Length" id="4" name="slide4">
            <a:extLst>
              <a:ext uri="{FF2B5EF4-FFF2-40B4-BE49-F238E27FC236}">
                <a16:creationId xmlns:a16="http://schemas.microsoft.com/office/drawing/2014/main" id="{F793B2AA-560B-4428-AEFB-33BBF9C8EFB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541" y="0"/>
            <a:ext cx="90509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erage Trip Length (2)" id="5" name="slide5">
            <a:extLst>
              <a:ext uri="{FF2B5EF4-FFF2-40B4-BE49-F238E27FC236}">
                <a16:creationId xmlns:a16="http://schemas.microsoft.com/office/drawing/2014/main" id="{A889FEDC-3B2C-482D-8CC5-38C9B0E73F3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375" y="2466975"/>
            <a:ext cx="466725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de Share NCSU" id="6" name="slide6">
            <a:extLst>
              <a:ext uri="{FF2B5EF4-FFF2-40B4-BE49-F238E27FC236}">
                <a16:creationId xmlns:a16="http://schemas.microsoft.com/office/drawing/2014/main" id="{8DCACB71-2B82-4B59-A448-EA3A06EA26E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56" y="0"/>
            <a:ext cx="99540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de Share All Trips" id="7" name="slide7">
            <a:extLst>
              <a:ext uri="{FF2B5EF4-FFF2-40B4-BE49-F238E27FC236}">
                <a16:creationId xmlns:a16="http://schemas.microsoft.com/office/drawing/2014/main" id="{26C6E1E1-2999-4834-869C-D4128F7C871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1065"/>
            <a:ext cx="12191999" cy="433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de Share UHC_OFF Trips" id="8" name="slide8">
            <a:extLst>
              <a:ext uri="{FF2B5EF4-FFF2-40B4-BE49-F238E27FC236}">
                <a16:creationId xmlns:a16="http://schemas.microsoft.com/office/drawing/2014/main" id="{E1FE5C18-C452-4B01-BE75-3C174763A3F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0254"/>
            <a:ext cx="12192000" cy="465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ip Distance Distribution" id="9" name="slide9">
            <a:extLst>
              <a:ext uri="{FF2B5EF4-FFF2-40B4-BE49-F238E27FC236}">
                <a16:creationId xmlns:a16="http://schemas.microsoft.com/office/drawing/2014/main" id="{FBF6D89A-EFB4-4FA9-9385-D0C29ED4B56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54" y="0"/>
            <a:ext cx="112690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273F68D44EF549AD1BD0E5D55B5B7C" ma:contentTypeVersion="10" ma:contentTypeDescription="Create a new document." ma:contentTypeScope="" ma:versionID="315063b799ab555b4e77865ce3b3361e">
  <xsd:schema xmlns:xsd="http://www.w3.org/2001/XMLSchema" xmlns:xs="http://www.w3.org/2001/XMLSchema" xmlns:p="http://schemas.microsoft.com/office/2006/metadata/properties" xmlns:ns2="35b81125-b047-47c8-b0b0-722baac7a528" xmlns:ns3="5fe89d89-77ff-4a7d-998d-403e04f568fa" targetNamespace="http://schemas.microsoft.com/office/2006/metadata/properties" ma:root="true" ma:fieldsID="cfebddd8dbdab9d9b5a54d21a7ba6ecf" ns2:_="" ns3:_="">
    <xsd:import namespace="35b81125-b047-47c8-b0b0-722baac7a528"/>
    <xsd:import namespace="5fe89d89-77ff-4a7d-998d-403e04f568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b81125-b047-47c8-b0b0-722baac7a5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e89d89-77ff-4a7d-998d-403e04f568fa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B733888-71BA-4B80-ACE7-F727B41F59EA}"/>
</file>

<file path=customXml/itemProps2.xml><?xml version="1.0" encoding="utf-8"?>
<ds:datastoreItem xmlns:ds="http://schemas.openxmlformats.org/officeDocument/2006/customXml" ds:itemID="{2B0F9C0A-4B27-4349-BB39-9C9D1CC9F0C9}"/>
</file>

<file path=customXml/itemProps3.xml><?xml version="1.0" encoding="utf-8"?>
<ds:datastoreItem xmlns:ds="http://schemas.openxmlformats.org/officeDocument/2006/customXml" ds:itemID="{DB30D470-524A-4F1C-ADF4-02C29EB1CDB4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0</cp:revision>
  <dcterms:created xsi:type="dcterms:W3CDTF">2022-01-25T21:30:33Z</dcterms:created>
  <dcterms:modified xsi:type="dcterms:W3CDTF">2022-01-25T21:30:33Z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0x010100EC273F68D44EF549AD1BD0E5D55B5B7C</vt:lpwstr>
  </property>
</Properties>
</file>