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7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7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9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F4AE8D-B890-44D8-B75F-4DAF55BF1C56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44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58-4B0E-40BB-B5CF-8E7593020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SW6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6E32-513F-4ED7-B5CB-BA83BD2D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</p:txBody>
      </p:sp>
    </p:spTree>
    <p:extLst>
      <p:ext uri="{BB962C8B-B14F-4D97-AF65-F5344CB8AC3E}">
        <p14:creationId xmlns:p14="http://schemas.microsoft.com/office/powerpoint/2010/main" val="24551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4092-49A6-41AD-A5C6-F9B38688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C256CE-B1CF-4C66-925F-B5ECA683C5EF}"/>
              </a:ext>
            </a:extLst>
          </p:cNvPr>
          <p:cNvSpPr txBox="1">
            <a:spLocks/>
          </p:cNvSpPr>
          <p:nvPr/>
        </p:nvSpPr>
        <p:spPr>
          <a:xfrm>
            <a:off x="9010182" y="1936377"/>
            <a:ext cx="3432829" cy="3068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Corona, Frauen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10769 und 5705 verlorenen gesunden Jahren</a:t>
            </a:r>
          </a:p>
          <a:p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1E9CBE-33D6-41AE-B42F-92107ADC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" y="1377383"/>
            <a:ext cx="8090737" cy="4799299"/>
          </a:xfrm>
        </p:spPr>
      </p:pic>
    </p:spTree>
    <p:extLst>
      <p:ext uri="{BB962C8B-B14F-4D97-AF65-F5344CB8AC3E}">
        <p14:creationId xmlns:p14="http://schemas.microsoft.com/office/powerpoint/2010/main" val="39923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6EE-AF58-4EA8-BEFE-230B8AA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B4236-C20E-46A0-A0E3-70370C8F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225660"/>
            <a:ext cx="8049654" cy="50227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BD751-276C-4103-855E-7FE18D65494B}"/>
              </a:ext>
            </a:extLst>
          </p:cNvPr>
          <p:cNvSpPr txBox="1">
            <a:spLocks/>
          </p:cNvSpPr>
          <p:nvPr/>
        </p:nvSpPr>
        <p:spPr>
          <a:xfrm>
            <a:off x="8759171" y="1550893"/>
            <a:ext cx="3432829" cy="425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 vs. Grippe, Männer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Grippe: Zwischen 2582 und 4174 verlorene gesunde Jahre</a:t>
            </a:r>
          </a:p>
          <a:p>
            <a:endParaRPr lang="de-DE" dirty="0"/>
          </a:p>
          <a:p>
            <a:r>
              <a:rPr lang="de-DE" dirty="0"/>
              <a:t>Corona: Zwischen 8242 und 16407 verlorene gesunde Jahre</a:t>
            </a:r>
          </a:p>
          <a:p>
            <a:endParaRPr lang="de-DE" dirty="0"/>
          </a:p>
          <a:p>
            <a:r>
              <a:rPr lang="de-DE" dirty="0"/>
              <a:t>Bei Frauen Grippe: Zwischen 3991 und 2683 verlorene gesunde Jahre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FC1-1313-4B84-B8D6-25FAAA0A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Grippe vs. Corona Todeszahlen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0AE95-9177-4804-9F9F-CB33CC5FC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" y="1447735"/>
            <a:ext cx="11926183" cy="3428906"/>
          </a:xfrm>
        </p:spPr>
      </p:pic>
    </p:spTree>
    <p:extLst>
      <p:ext uri="{BB962C8B-B14F-4D97-AF65-F5344CB8AC3E}">
        <p14:creationId xmlns:p14="http://schemas.microsoft.com/office/powerpoint/2010/main" val="27179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E06-CB96-4369-8239-4EA4E95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125D-C603-4942-8515-11E52387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  <a:p>
            <a:endParaRPr lang="de-DE" dirty="0"/>
          </a:p>
          <a:p>
            <a:r>
              <a:rPr lang="de-DE" dirty="0"/>
              <a:t>Verlorene Lebensjahre Grippe vs. Corona</a:t>
            </a:r>
          </a:p>
          <a:p>
            <a:endParaRPr lang="de-DE" dirty="0"/>
          </a:p>
          <a:p>
            <a:r>
              <a:rPr lang="de-DE" dirty="0"/>
              <a:t>Absolute Todeszahlen Grippe vs. Corona</a:t>
            </a:r>
          </a:p>
        </p:txBody>
      </p:sp>
    </p:spTree>
    <p:extLst>
      <p:ext uri="{BB962C8B-B14F-4D97-AF65-F5344CB8AC3E}">
        <p14:creationId xmlns:p14="http://schemas.microsoft.com/office/powerpoint/2010/main" val="3159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7DFB-67A9-473C-8BC4-0B4604A1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6553-699B-4FA5-A97F-79B68EF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abzuschätzen, wie viele Personen seit 2020 ohne Corona gestorben wären</a:t>
            </a:r>
          </a:p>
          <a:p>
            <a:endParaRPr lang="de-DE" dirty="0"/>
          </a:p>
          <a:p>
            <a:r>
              <a:rPr lang="de-DE" dirty="0"/>
              <a:t>Nur Werte ab 2008 werden genutzt</a:t>
            </a:r>
          </a:p>
          <a:p>
            <a:endParaRPr lang="de-DE" dirty="0"/>
          </a:p>
          <a:p>
            <a:r>
              <a:rPr lang="de-DE" dirty="0"/>
              <a:t>Training: 2008 – 2019</a:t>
            </a:r>
          </a:p>
          <a:p>
            <a:endParaRPr lang="de-DE" dirty="0"/>
          </a:p>
          <a:p>
            <a:r>
              <a:rPr lang="de-DE" dirty="0"/>
              <a:t>Validierung: 2019 -2022</a:t>
            </a:r>
          </a:p>
          <a:p>
            <a:endParaRPr lang="de-DE" dirty="0"/>
          </a:p>
          <a:p>
            <a:r>
              <a:rPr lang="de-DE" dirty="0"/>
              <a:t>Test: 2020 - 2022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6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FE9-0960-416F-A97B-F38BA47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93E87-594A-42D2-8ECB-8F314CCF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9" y="1103622"/>
            <a:ext cx="8532465" cy="5872995"/>
          </a:xfrm>
        </p:spPr>
      </p:pic>
    </p:spTree>
    <p:extLst>
      <p:ext uri="{BB962C8B-B14F-4D97-AF65-F5344CB8AC3E}">
        <p14:creationId xmlns:p14="http://schemas.microsoft.com/office/powerpoint/2010/main" val="13859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45-E369-4CA1-9750-D7D2619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8B49-6BBE-4802-A6A7-EFFA294E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verschiedene Verfahren</a:t>
            </a:r>
          </a:p>
          <a:p>
            <a:endParaRPr lang="de-DE" dirty="0"/>
          </a:p>
          <a:p>
            <a:r>
              <a:rPr lang="de-DE" dirty="0"/>
              <a:t>Lineare Regression</a:t>
            </a:r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5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E7D9-D3E5-4EEE-A1E4-C4DFF27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 MIKE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6226-A491-434A-947B-9E48ABD2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 Regression nicht viel schlechter als Gradient </a:t>
            </a:r>
            <a:r>
              <a:rPr lang="de-DE" dirty="0" err="1"/>
              <a:t>Boosting</a:t>
            </a:r>
            <a:endParaRPr lang="de-DE" dirty="0"/>
          </a:p>
          <a:p>
            <a:r>
              <a:rPr lang="de-DE" dirty="0"/>
              <a:t>Um mal was anderes zu machen wird Gradient </a:t>
            </a:r>
            <a:r>
              <a:rPr lang="de-DE" dirty="0" err="1"/>
              <a:t>Boosting</a:t>
            </a:r>
            <a:r>
              <a:rPr lang="de-DE" dirty="0"/>
              <a:t> genutzt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79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0D23-66F3-465F-B4BF-C10C173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7233-C4D0-47AD-9749-FA8102DF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1524450"/>
            <a:ext cx="6909966" cy="514080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6BDD7B-CDFB-4ABD-9253-0D4E053D0946}"/>
              </a:ext>
            </a:extLst>
          </p:cNvPr>
          <p:cNvSpPr txBox="1">
            <a:spLocks/>
          </p:cNvSpPr>
          <p:nvPr/>
        </p:nvSpPr>
        <p:spPr>
          <a:xfrm>
            <a:off x="7495147" y="2263588"/>
            <a:ext cx="4831323" cy="233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Abweichung von 131051 Toten</a:t>
            </a:r>
          </a:p>
          <a:p>
            <a:endParaRPr lang="de-DE" dirty="0"/>
          </a:p>
          <a:p>
            <a:r>
              <a:rPr lang="de-DE" dirty="0"/>
              <a:t>Durch Corona sind bisher134000 Menschen gestorben </a:t>
            </a:r>
          </a:p>
        </p:txBody>
      </p:sp>
    </p:spTree>
    <p:extLst>
      <p:ext uri="{BB962C8B-B14F-4D97-AF65-F5344CB8AC3E}">
        <p14:creationId xmlns:p14="http://schemas.microsoft.com/office/powerpoint/2010/main" val="37040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053-4DF0-43B9-A54C-30D1162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B6A9-FA70-48B0-BEBD-2A4FF4B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Andere Metrik als reine Sterbezahlen</a:t>
            </a:r>
          </a:p>
          <a:p>
            <a:endParaRPr lang="de-DE" dirty="0"/>
          </a:p>
          <a:p>
            <a:r>
              <a:rPr lang="de-DE" dirty="0"/>
              <a:t>Frauen haben im Schnitt 68,5 gesunde Lebensjahre</a:t>
            </a:r>
          </a:p>
          <a:p>
            <a:endParaRPr lang="de-DE" dirty="0"/>
          </a:p>
          <a:p>
            <a:r>
              <a:rPr lang="de-DE" dirty="0"/>
              <a:t>Für Männer sind es 64,8 </a:t>
            </a:r>
          </a:p>
          <a:p>
            <a:endParaRPr lang="de-DE" dirty="0"/>
          </a:p>
          <a:p>
            <a:r>
              <a:rPr lang="de-DE" dirty="0"/>
              <a:t>Vergleich Grippetote 2018 mit Coronatoten 2020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5E4-7D74-4010-9790-6130ABE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554121-82BC-4385-90B5-DEF9D1DB1229}"/>
              </a:ext>
            </a:extLst>
          </p:cNvPr>
          <p:cNvSpPr txBox="1">
            <a:spLocks/>
          </p:cNvSpPr>
          <p:nvPr/>
        </p:nvSpPr>
        <p:spPr>
          <a:xfrm>
            <a:off x="8866747" y="1853248"/>
            <a:ext cx="3432829" cy="43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Corona, Männer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16407 und 8242 verlorenen gesunden Jahren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2162D-746D-4086-8290-2F1423AB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443037"/>
            <a:ext cx="8349848" cy="4769503"/>
          </a:xfrm>
        </p:spPr>
      </p:pic>
    </p:spTree>
    <p:extLst>
      <p:ext uri="{BB962C8B-B14F-4D97-AF65-F5344CB8AC3E}">
        <p14:creationId xmlns:p14="http://schemas.microsoft.com/office/powerpoint/2010/main" val="318648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Zwischenstand SW6</vt:lpstr>
      <vt:lpstr>Inhalt</vt:lpstr>
      <vt:lpstr>Erwartete Tode</vt:lpstr>
      <vt:lpstr>Erwartete Tode</vt:lpstr>
      <vt:lpstr>Erwartete Tode</vt:lpstr>
      <vt:lpstr>BILDER MIKE</vt:lpstr>
      <vt:lpstr>Erwartete Tode</vt:lpstr>
      <vt:lpstr>Verlorene gesunde Lebensjahre</vt:lpstr>
      <vt:lpstr>Verlorene gesunde Lebensjahre</vt:lpstr>
      <vt:lpstr>Verlorene gesunde Lebensjahre</vt:lpstr>
      <vt:lpstr>Verlorene gesunde Lebensjahre</vt:lpstr>
      <vt:lpstr>Grippe vs. Corona Todeszahlen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SW6</dc:title>
  <dc:creator>Cedric J.</dc:creator>
  <cp:lastModifiedBy>Cedric J.</cp:lastModifiedBy>
  <cp:revision>17</cp:revision>
  <dcterms:created xsi:type="dcterms:W3CDTF">2022-04-25T17:18:22Z</dcterms:created>
  <dcterms:modified xsi:type="dcterms:W3CDTF">2022-04-25T18:58:19Z</dcterms:modified>
</cp:coreProperties>
</file>