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3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99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6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09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30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772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99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071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296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25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37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68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95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38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0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47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41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09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944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1B58-4B0E-40BB-B5CF-8E7593020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Zwischenstand SW6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66E32-513F-4ED7-B5CB-BA83BD2DE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Zeitreihenanalyse</a:t>
            </a:r>
          </a:p>
        </p:txBody>
      </p:sp>
    </p:spTree>
    <p:extLst>
      <p:ext uri="{BB962C8B-B14F-4D97-AF65-F5344CB8AC3E}">
        <p14:creationId xmlns:p14="http://schemas.microsoft.com/office/powerpoint/2010/main" val="245514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4092-49A6-41AD-A5C6-F9B38688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Verlorene gesunde Lebensjahre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C256CE-B1CF-4C66-925F-B5ECA683C5EF}"/>
              </a:ext>
            </a:extLst>
          </p:cNvPr>
          <p:cNvSpPr txBox="1">
            <a:spLocks/>
          </p:cNvSpPr>
          <p:nvPr/>
        </p:nvSpPr>
        <p:spPr>
          <a:xfrm>
            <a:off x="8648943" y="1615315"/>
            <a:ext cx="3601870" cy="36273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r>
              <a:rPr lang="de-DE" dirty="0"/>
              <a:t>Corona, Frauen</a:t>
            </a:r>
          </a:p>
          <a:p>
            <a:endParaRPr lang="de-DE" dirty="0"/>
          </a:p>
          <a:p>
            <a:r>
              <a:rPr lang="de-DE" dirty="0"/>
              <a:t>Minimale vs. maximale verlorene gesunde Lebenszeit</a:t>
            </a:r>
          </a:p>
          <a:p>
            <a:endParaRPr lang="de-DE" dirty="0"/>
          </a:p>
          <a:p>
            <a:r>
              <a:rPr lang="de-DE" dirty="0"/>
              <a:t>Zwischen 10.769 und 5.705 verlorenen gesunden Jahren</a:t>
            </a:r>
          </a:p>
          <a:p>
            <a:endParaRPr lang="de-D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C1E9CBE-33D6-41AE-B42F-92107ADC1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2" y="1377383"/>
            <a:ext cx="8090737" cy="4799299"/>
          </a:xfrm>
        </p:spPr>
      </p:pic>
    </p:spTree>
    <p:extLst>
      <p:ext uri="{BB962C8B-B14F-4D97-AF65-F5344CB8AC3E}">
        <p14:creationId xmlns:p14="http://schemas.microsoft.com/office/powerpoint/2010/main" val="399230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56EE-AF58-4EA8-BEFE-230B8AA8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Verlorene gesunde Lebensjahre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5B4236-C20E-46A0-A0E3-70370C8FA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2" y="1382542"/>
            <a:ext cx="8049654" cy="502274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CBD751-276C-4103-855E-7FE18D65494B}"/>
              </a:ext>
            </a:extLst>
          </p:cNvPr>
          <p:cNvSpPr txBox="1">
            <a:spLocks/>
          </p:cNvSpPr>
          <p:nvPr/>
        </p:nvSpPr>
        <p:spPr>
          <a:xfrm>
            <a:off x="8759171" y="1550893"/>
            <a:ext cx="3432829" cy="4258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r>
              <a:rPr lang="de-DE" dirty="0"/>
              <a:t>Corona vs. Grippe, Männer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Grippe Männer: Zwischen 2.582 und 4.174 verlorene gesunde Jahre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Grippe Frauen: Zwischen 3.991 und 2.683 verlorene gesunde Jahre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96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AFC1-1313-4B84-B8D6-25FAAA0A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Grippe vs. Corona Todeszahlen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0AE95-9177-4804-9F9F-CB33CC5FC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8" y="1447735"/>
            <a:ext cx="11926183" cy="3428906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BA90D9-8786-4E65-B8B1-CC294829C382}"/>
              </a:ext>
            </a:extLst>
          </p:cNvPr>
          <p:cNvSpPr txBox="1">
            <a:spLocks/>
          </p:cNvSpPr>
          <p:nvPr/>
        </p:nvSpPr>
        <p:spPr>
          <a:xfrm>
            <a:off x="605285" y="4997166"/>
            <a:ext cx="3432829" cy="3374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3C78ED-077E-4BD3-94D8-B1B0ACAAC0B7}"/>
              </a:ext>
            </a:extLst>
          </p:cNvPr>
          <p:cNvSpPr txBox="1">
            <a:spLocks/>
          </p:cNvSpPr>
          <p:nvPr/>
        </p:nvSpPr>
        <p:spPr>
          <a:xfrm>
            <a:off x="284954" y="4571629"/>
            <a:ext cx="3432829" cy="2172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r>
              <a:rPr lang="de-DE" dirty="0"/>
              <a:t>Alle ~2 Jahre starke Grippewelle</a:t>
            </a:r>
          </a:p>
          <a:p>
            <a:endParaRPr lang="de-DE" dirty="0"/>
          </a:p>
          <a:p>
            <a:r>
              <a:rPr lang="de-DE" dirty="0"/>
              <a:t>Aber wie viele Tote sind es insgesamt?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74A03D-46EF-4B1D-A77A-501ADDC132C9}"/>
              </a:ext>
            </a:extLst>
          </p:cNvPr>
          <p:cNvSpPr txBox="1">
            <a:spLocks/>
          </p:cNvSpPr>
          <p:nvPr/>
        </p:nvSpPr>
        <p:spPr>
          <a:xfrm>
            <a:off x="4601660" y="4571629"/>
            <a:ext cx="3432829" cy="217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90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FE06-CB96-4369-8239-4EA4E95C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125D-C603-4942-8515-11E52387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  <a:p>
            <a:endParaRPr lang="de-DE" dirty="0"/>
          </a:p>
          <a:p>
            <a:r>
              <a:rPr lang="de-DE" dirty="0"/>
              <a:t>Verlorene Lebensjahre Grippe vs. Corona</a:t>
            </a:r>
          </a:p>
          <a:p>
            <a:endParaRPr lang="de-DE" dirty="0"/>
          </a:p>
          <a:p>
            <a:r>
              <a:rPr lang="de-DE" dirty="0"/>
              <a:t>Absolute Todeszahlen Grippe vs. Corona</a:t>
            </a:r>
          </a:p>
        </p:txBody>
      </p:sp>
    </p:spTree>
    <p:extLst>
      <p:ext uri="{BB962C8B-B14F-4D97-AF65-F5344CB8AC3E}">
        <p14:creationId xmlns:p14="http://schemas.microsoft.com/office/powerpoint/2010/main" val="315926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7DFB-67A9-473C-8BC4-0B4604A1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96553-699B-4FA5-A97F-79B68EF8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 abzuschätzen, wie viele Personen seit 2020 ohne Corona gestorben wären</a:t>
            </a:r>
          </a:p>
          <a:p>
            <a:endParaRPr lang="de-DE" dirty="0"/>
          </a:p>
          <a:p>
            <a:r>
              <a:rPr lang="de-DE" dirty="0"/>
              <a:t>Nur Werte ab 2008 werden genutzt</a:t>
            </a:r>
          </a:p>
          <a:p>
            <a:endParaRPr lang="de-DE" dirty="0"/>
          </a:p>
          <a:p>
            <a:r>
              <a:rPr lang="de-DE" dirty="0"/>
              <a:t>Training: 2008 – 2019</a:t>
            </a:r>
          </a:p>
          <a:p>
            <a:endParaRPr lang="de-DE" dirty="0"/>
          </a:p>
          <a:p>
            <a:r>
              <a:rPr lang="de-DE" dirty="0"/>
              <a:t>Validierung: 2019 </a:t>
            </a:r>
          </a:p>
          <a:p>
            <a:endParaRPr lang="de-DE" dirty="0"/>
          </a:p>
          <a:p>
            <a:r>
              <a:rPr lang="de-DE" dirty="0"/>
              <a:t>Test: 2020 - 2022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66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2FE9-0960-416F-A97B-F38BA47D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593E87-594A-42D2-8ECB-8F314CCF2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69" y="1103622"/>
            <a:ext cx="8532465" cy="5872995"/>
          </a:xfrm>
        </p:spPr>
      </p:pic>
    </p:spTree>
    <p:extLst>
      <p:ext uri="{BB962C8B-B14F-4D97-AF65-F5344CB8AC3E}">
        <p14:creationId xmlns:p14="http://schemas.microsoft.com/office/powerpoint/2010/main" val="138591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AA45-E369-4CA1-9750-D7D26192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8B49-6BBE-4802-A6A7-EFFA294E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verschiedene Verfahren</a:t>
            </a:r>
          </a:p>
          <a:p>
            <a:endParaRPr lang="de-DE" dirty="0"/>
          </a:p>
          <a:p>
            <a:r>
              <a:rPr lang="de-DE" dirty="0"/>
              <a:t>Lineare Regression</a:t>
            </a:r>
          </a:p>
          <a:p>
            <a:endParaRPr lang="de-DE" dirty="0"/>
          </a:p>
          <a:p>
            <a:r>
              <a:rPr lang="de-DE" dirty="0"/>
              <a:t>Gradient </a:t>
            </a:r>
            <a:r>
              <a:rPr lang="de-DE" dirty="0" err="1"/>
              <a:t>Boosting</a:t>
            </a:r>
            <a:r>
              <a:rPr lang="de-DE" dirty="0"/>
              <a:t> Regression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055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E7D9-D3E5-4EEE-A1E4-C4DFF278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AB75B9-97CC-4B18-897A-B2EE2B48B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3" y="1303791"/>
            <a:ext cx="10560193" cy="5322811"/>
          </a:xfrm>
        </p:spPr>
      </p:pic>
    </p:spTree>
    <p:extLst>
      <p:ext uri="{BB962C8B-B14F-4D97-AF65-F5344CB8AC3E}">
        <p14:creationId xmlns:p14="http://schemas.microsoft.com/office/powerpoint/2010/main" val="69679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0D23-66F3-465F-B4BF-C10C173B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7233-C4D0-47AD-9749-FA8102DFC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1524450"/>
            <a:ext cx="6909966" cy="5140809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6BDD7B-CDFB-4ABD-9253-0D4E053D0946}"/>
              </a:ext>
            </a:extLst>
          </p:cNvPr>
          <p:cNvSpPr txBox="1">
            <a:spLocks/>
          </p:cNvSpPr>
          <p:nvPr/>
        </p:nvSpPr>
        <p:spPr>
          <a:xfrm>
            <a:off x="7518444" y="2024796"/>
            <a:ext cx="4831323" cy="3706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Gradient </a:t>
            </a:r>
            <a:r>
              <a:rPr lang="de-DE" dirty="0" err="1"/>
              <a:t>Boosting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Tatsächlich gestorbene: 2.255.853</a:t>
            </a:r>
          </a:p>
          <a:p>
            <a:endParaRPr lang="de-DE" dirty="0"/>
          </a:p>
          <a:p>
            <a:r>
              <a:rPr lang="de-DE" dirty="0"/>
              <a:t>Berechnete gestorbene: 2.124.801</a:t>
            </a:r>
          </a:p>
          <a:p>
            <a:endParaRPr lang="de-DE" dirty="0"/>
          </a:p>
          <a:p>
            <a:r>
              <a:rPr lang="de-DE" dirty="0"/>
              <a:t>Abweichung von 131.051 Toten</a:t>
            </a:r>
          </a:p>
          <a:p>
            <a:endParaRPr lang="de-DE" dirty="0"/>
          </a:p>
          <a:p>
            <a:r>
              <a:rPr lang="de-DE" dirty="0"/>
              <a:t>Durch Corona sind bisher 134.000 Menschen gestorben </a:t>
            </a:r>
          </a:p>
        </p:txBody>
      </p:sp>
    </p:spTree>
    <p:extLst>
      <p:ext uri="{BB962C8B-B14F-4D97-AF65-F5344CB8AC3E}">
        <p14:creationId xmlns:p14="http://schemas.microsoft.com/office/powerpoint/2010/main" val="370409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B053-4DF0-43B9-A54C-30D1162F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Verlorene gesunde Lebensjahre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B6A9-FA70-48B0-BEBD-2A4FF4BA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Andere Metrik als reine Sterbezahlen</a:t>
            </a:r>
          </a:p>
          <a:p>
            <a:endParaRPr lang="de-DE" dirty="0"/>
          </a:p>
          <a:p>
            <a:r>
              <a:rPr lang="de-DE" dirty="0"/>
              <a:t>Frauen haben im Schnitt 68,5 gesunde Lebensjahre</a:t>
            </a:r>
          </a:p>
          <a:p>
            <a:endParaRPr lang="de-DE" dirty="0"/>
          </a:p>
          <a:p>
            <a:r>
              <a:rPr lang="de-DE" dirty="0"/>
              <a:t>Für Männer sind es 64,8 gesunde Lebensjahre</a:t>
            </a:r>
          </a:p>
          <a:p>
            <a:endParaRPr lang="de-DE" dirty="0"/>
          </a:p>
          <a:p>
            <a:r>
              <a:rPr lang="de-DE" dirty="0"/>
              <a:t>Vergleich Grippetote 2018 mit Coronatoten 2020</a:t>
            </a:r>
          </a:p>
          <a:p>
            <a:endParaRPr lang="de-DE" dirty="0"/>
          </a:p>
          <a:p>
            <a:r>
              <a:rPr lang="de-DE" dirty="0"/>
              <a:t>Minimale vs. maximale verlorene gesunde Lebenszeit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25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75E4-7D74-4010-9790-6130ABE3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Verlorene gesunde Lebensjahre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554121-82BC-4385-90B5-DEF9D1DB1229}"/>
              </a:ext>
            </a:extLst>
          </p:cNvPr>
          <p:cNvSpPr txBox="1">
            <a:spLocks/>
          </p:cNvSpPr>
          <p:nvPr/>
        </p:nvSpPr>
        <p:spPr>
          <a:xfrm>
            <a:off x="8866747" y="1853248"/>
            <a:ext cx="3432829" cy="434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Corona, Männer</a:t>
            </a:r>
          </a:p>
          <a:p>
            <a:endParaRPr lang="de-DE" dirty="0"/>
          </a:p>
          <a:p>
            <a:r>
              <a:rPr lang="de-DE" dirty="0"/>
              <a:t>Minimale vs. maximale verlorene gesunde Lebenszeit</a:t>
            </a:r>
          </a:p>
          <a:p>
            <a:endParaRPr lang="de-DE" dirty="0"/>
          </a:p>
          <a:p>
            <a:r>
              <a:rPr lang="de-DE" dirty="0"/>
              <a:t>Zwischen 16.407 und 8.242 verlorenen gesunden Jahren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12162D-746D-4086-8290-2F1423AB6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6" y="1443037"/>
            <a:ext cx="8349848" cy="4769503"/>
          </a:xfrm>
        </p:spPr>
      </p:pic>
    </p:spTree>
    <p:extLst>
      <p:ext uri="{BB962C8B-B14F-4D97-AF65-F5344CB8AC3E}">
        <p14:creationId xmlns:p14="http://schemas.microsoft.com/office/powerpoint/2010/main" val="3186489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211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Zwischenstand SW6</vt:lpstr>
      <vt:lpstr>Inhalt</vt:lpstr>
      <vt:lpstr>Erwartete Tode</vt:lpstr>
      <vt:lpstr>Erwartete Tode</vt:lpstr>
      <vt:lpstr>Erwartete Tode</vt:lpstr>
      <vt:lpstr>Erwartete Tode</vt:lpstr>
      <vt:lpstr>Erwartete Tode</vt:lpstr>
      <vt:lpstr>Verlorene gesunde Lebensjahre</vt:lpstr>
      <vt:lpstr>Verlorene gesunde Lebensjahre</vt:lpstr>
      <vt:lpstr>Verlorene gesunde Lebensjahre</vt:lpstr>
      <vt:lpstr>Verlorene gesunde Lebensjahre</vt:lpstr>
      <vt:lpstr>Grippe vs. Corona Todeszahlen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Zwischenstand SW6</dc:title>
  <dc:creator>Cedric J.</dc:creator>
  <cp:lastModifiedBy>Cedric J.</cp:lastModifiedBy>
  <cp:revision>32</cp:revision>
  <dcterms:created xsi:type="dcterms:W3CDTF">2022-04-25T17:18:22Z</dcterms:created>
  <dcterms:modified xsi:type="dcterms:W3CDTF">2022-04-26T07:52:36Z</dcterms:modified>
</cp:coreProperties>
</file>