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a-DK"/>
              <a:t>Klik for at redigere titeltypografien i masteren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4509A250-FF31-4206-8172-F9D3106AACB1}"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a-DK"/>
              <a:t>Klik for at redigere titeltypografien i masteren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a-DK"/>
              <a:t>Klik for at redigere titeltypografien i masteren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a-DK"/>
              <a:t>Rediger teksttypografien i masteren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a-DK"/>
              <a:t>Klik for at redigere titeltypografien i masteren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a-DK"/>
              <a:t>Klik for at redigere titeltypografien i masteren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nchor="t" anchorCtr="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p:txBody>
          <a:bodyPr/>
          <a:lstStyle/>
          <a:p>
            <a:fld id="{9796027F-7875-4030-9381-8BD8C4F21935}"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a-DK"/>
              <a:t>Klik for at redigere titeltypografien i masteren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7" name="Date Placeholder 4"/>
          <p:cNvSpPr>
            <a:spLocks noGrp="1"/>
          </p:cNvSpPr>
          <p:nvPr>
            <p:ph type="dt" sz="half" idx="10"/>
          </p:nvPr>
        </p:nvSpPr>
        <p:spPr/>
        <p:txBody>
          <a:bodyPr/>
          <a:lstStyle/>
          <a:p>
            <a:fld id="{4509A250-FF31-4206-8172-F9D3106AACB1}" type="datetimeFigureOut">
              <a:rPr lang="en-US" dirty="0"/>
              <a:t>5/5/2021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4509A250-FF31-4206-8172-F9D3106AACB1}"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EABF31-A51D-4F2E-8E23-35CB755D43F5}"/>
              </a:ext>
            </a:extLst>
          </p:cNvPr>
          <p:cNvSpPr>
            <a:spLocks noGrp="1"/>
          </p:cNvSpPr>
          <p:nvPr>
            <p:ph type="ctrTitle"/>
          </p:nvPr>
        </p:nvSpPr>
        <p:spPr>
          <a:xfrm>
            <a:off x="1154955" y="1367407"/>
            <a:ext cx="8825658" cy="1157680"/>
          </a:xfrm>
        </p:spPr>
        <p:txBody>
          <a:bodyPr/>
          <a:lstStyle/>
          <a:p>
            <a:r>
              <a:rPr lang="da-DK" dirty="0" err="1"/>
              <a:t>Scrum</a:t>
            </a:r>
            <a:r>
              <a:rPr lang="da-DK" dirty="0"/>
              <a:t> </a:t>
            </a:r>
          </a:p>
        </p:txBody>
      </p:sp>
    </p:spTree>
    <p:extLst>
      <p:ext uri="{BB962C8B-B14F-4D97-AF65-F5344CB8AC3E}">
        <p14:creationId xmlns:p14="http://schemas.microsoft.com/office/powerpoint/2010/main" val="284833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8CE280-C90A-49D0-8922-1CC012FCF3C3}"/>
              </a:ext>
            </a:extLst>
          </p:cNvPr>
          <p:cNvSpPr>
            <a:spLocks noGrp="1"/>
          </p:cNvSpPr>
          <p:nvPr>
            <p:ph type="title"/>
          </p:nvPr>
        </p:nvSpPr>
        <p:spPr/>
        <p:txBody>
          <a:bodyPr/>
          <a:lstStyle/>
          <a:p>
            <a:r>
              <a:rPr lang="da-DK" dirty="0" err="1"/>
              <a:t>Scrum</a:t>
            </a:r>
            <a:r>
              <a:rPr lang="da-DK" dirty="0"/>
              <a:t> Board</a:t>
            </a:r>
          </a:p>
        </p:txBody>
      </p:sp>
      <p:pic>
        <p:nvPicPr>
          <p:cNvPr id="9" name="Pladsholder til indhold 8">
            <a:extLst>
              <a:ext uri="{FF2B5EF4-FFF2-40B4-BE49-F238E27FC236}">
                <a16:creationId xmlns:a16="http://schemas.microsoft.com/office/drawing/2014/main" id="{D7E6CC2A-6426-4A26-808A-EF0EB46A8092}"/>
              </a:ext>
            </a:extLst>
          </p:cNvPr>
          <p:cNvPicPr>
            <a:picLocks noGrp="1" noChangeAspect="1"/>
          </p:cNvPicPr>
          <p:nvPr>
            <p:ph idx="1"/>
          </p:nvPr>
        </p:nvPicPr>
        <p:blipFill>
          <a:blip r:embed="rId2"/>
          <a:stretch>
            <a:fillRect/>
          </a:stretch>
        </p:blipFill>
        <p:spPr>
          <a:xfrm>
            <a:off x="5998287" y="3935859"/>
            <a:ext cx="6031852" cy="2800502"/>
          </a:xfrm>
        </p:spPr>
      </p:pic>
      <p:sp>
        <p:nvSpPr>
          <p:cNvPr id="10" name="Tekstfelt 9">
            <a:extLst>
              <a:ext uri="{FF2B5EF4-FFF2-40B4-BE49-F238E27FC236}">
                <a16:creationId xmlns:a16="http://schemas.microsoft.com/office/drawing/2014/main" id="{A72D46ED-DFD6-4402-9EBB-745DA4861BE0}"/>
              </a:ext>
            </a:extLst>
          </p:cNvPr>
          <p:cNvSpPr txBox="1"/>
          <p:nvPr/>
        </p:nvSpPr>
        <p:spPr>
          <a:xfrm>
            <a:off x="721453" y="1451295"/>
            <a:ext cx="9821920" cy="1477328"/>
          </a:xfrm>
          <a:prstGeom prst="rect">
            <a:avLst/>
          </a:prstGeom>
          <a:noFill/>
        </p:spPr>
        <p:txBody>
          <a:bodyPr wrap="none" rtlCol="0">
            <a:spAutoFit/>
          </a:bodyPr>
          <a:lstStyle/>
          <a:p>
            <a:r>
              <a:rPr lang="da-DK" dirty="0"/>
              <a:t>Et </a:t>
            </a:r>
            <a:r>
              <a:rPr lang="da-DK" dirty="0" err="1"/>
              <a:t>scrum</a:t>
            </a:r>
            <a:r>
              <a:rPr lang="da-DK" dirty="0"/>
              <a:t> board er en måde at holde styr på hvilke opgaver der er på et projekt.</a:t>
            </a:r>
          </a:p>
          <a:p>
            <a:r>
              <a:rPr lang="da-DK" dirty="0"/>
              <a:t>Det er en nem måde at se hvem der er i gang med hvad.</a:t>
            </a:r>
          </a:p>
          <a:p>
            <a:r>
              <a:rPr lang="da-DK" dirty="0"/>
              <a:t>Man kan </a:t>
            </a:r>
            <a:r>
              <a:rPr lang="da-DK" dirty="0" err="1"/>
              <a:t>feks</a:t>
            </a:r>
            <a:r>
              <a:rPr lang="da-DK" dirty="0"/>
              <a:t> have product </a:t>
            </a:r>
            <a:r>
              <a:rPr lang="da-DK" dirty="0" err="1"/>
              <a:t>backlog</a:t>
            </a:r>
            <a:r>
              <a:rPr lang="da-DK" dirty="0"/>
              <a:t> som er en liste med alle opgave som skal</a:t>
            </a:r>
          </a:p>
          <a:p>
            <a:r>
              <a:rPr lang="da-DK" dirty="0"/>
              <a:t>Løses igennem den tid man har med projektet.</a:t>
            </a:r>
          </a:p>
          <a:p>
            <a:r>
              <a:rPr lang="da-DK" dirty="0"/>
              <a:t>Når man så laver sit sprint så kan man tage opgaver fra product </a:t>
            </a:r>
            <a:r>
              <a:rPr lang="da-DK" dirty="0" err="1"/>
              <a:t>backlog</a:t>
            </a:r>
            <a:r>
              <a:rPr lang="da-DK" dirty="0"/>
              <a:t> og sætte på</a:t>
            </a:r>
          </a:p>
        </p:txBody>
      </p:sp>
    </p:spTree>
    <p:extLst>
      <p:ext uri="{BB962C8B-B14F-4D97-AF65-F5344CB8AC3E}">
        <p14:creationId xmlns:p14="http://schemas.microsoft.com/office/powerpoint/2010/main" val="427138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B483D5-91A3-427E-AA49-458C29A9C882}"/>
              </a:ext>
            </a:extLst>
          </p:cNvPr>
          <p:cNvSpPr>
            <a:spLocks noGrp="1"/>
          </p:cNvSpPr>
          <p:nvPr>
            <p:ph type="title"/>
          </p:nvPr>
        </p:nvSpPr>
        <p:spPr/>
        <p:txBody>
          <a:bodyPr/>
          <a:lstStyle/>
          <a:p>
            <a:r>
              <a:rPr lang="da-DK" dirty="0" err="1"/>
              <a:t>Burndown</a:t>
            </a:r>
            <a:r>
              <a:rPr lang="da-DK" dirty="0"/>
              <a:t> Chart</a:t>
            </a:r>
          </a:p>
        </p:txBody>
      </p:sp>
      <p:pic>
        <p:nvPicPr>
          <p:cNvPr id="5" name="Pladsholder til indhold 4">
            <a:extLst>
              <a:ext uri="{FF2B5EF4-FFF2-40B4-BE49-F238E27FC236}">
                <a16:creationId xmlns:a16="http://schemas.microsoft.com/office/drawing/2014/main" id="{E4CB90FB-318B-482A-B308-756A90ACD00E}"/>
              </a:ext>
            </a:extLst>
          </p:cNvPr>
          <p:cNvPicPr>
            <a:picLocks noGrp="1" noChangeAspect="1"/>
          </p:cNvPicPr>
          <p:nvPr>
            <p:ph idx="1"/>
          </p:nvPr>
        </p:nvPicPr>
        <p:blipFill>
          <a:blip r:embed="rId2"/>
          <a:stretch>
            <a:fillRect/>
          </a:stretch>
        </p:blipFill>
        <p:spPr>
          <a:xfrm>
            <a:off x="7598752" y="4535779"/>
            <a:ext cx="4414283" cy="2203463"/>
          </a:xfrm>
        </p:spPr>
      </p:pic>
      <p:sp>
        <p:nvSpPr>
          <p:cNvPr id="6" name="Tekstfelt 5">
            <a:extLst>
              <a:ext uri="{FF2B5EF4-FFF2-40B4-BE49-F238E27FC236}">
                <a16:creationId xmlns:a16="http://schemas.microsoft.com/office/drawing/2014/main" id="{243D5694-5ED6-4C44-9C1B-2F636ADEA662}"/>
              </a:ext>
            </a:extLst>
          </p:cNvPr>
          <p:cNvSpPr txBox="1"/>
          <p:nvPr/>
        </p:nvSpPr>
        <p:spPr>
          <a:xfrm>
            <a:off x="763398" y="1510018"/>
            <a:ext cx="8699818" cy="923330"/>
          </a:xfrm>
          <a:prstGeom prst="rect">
            <a:avLst/>
          </a:prstGeom>
          <a:noFill/>
        </p:spPr>
        <p:txBody>
          <a:bodyPr wrap="none" rtlCol="0">
            <a:spAutoFit/>
          </a:bodyPr>
          <a:lstStyle/>
          <a:p>
            <a:r>
              <a:rPr lang="da-DK" dirty="0"/>
              <a:t>Et </a:t>
            </a:r>
            <a:r>
              <a:rPr lang="da-DK" dirty="0" err="1"/>
              <a:t>burndown</a:t>
            </a:r>
            <a:r>
              <a:rPr lang="da-DK" dirty="0"/>
              <a:t> </a:t>
            </a:r>
            <a:r>
              <a:rPr lang="da-DK" dirty="0" err="1"/>
              <a:t>chart</a:t>
            </a:r>
            <a:r>
              <a:rPr lang="da-DK" dirty="0"/>
              <a:t> er en visuel visning af hvor mange opgaver man har lavet</a:t>
            </a:r>
          </a:p>
          <a:p>
            <a:r>
              <a:rPr lang="da-DK" dirty="0"/>
              <a:t>I forhold til hvor mange der er og hvor lang tid man har til det.</a:t>
            </a:r>
          </a:p>
          <a:p>
            <a:r>
              <a:rPr lang="da-DK" dirty="0"/>
              <a:t>Man skulle en nogle lunde lige streg når man er færdig med projektet</a:t>
            </a:r>
          </a:p>
        </p:txBody>
      </p:sp>
    </p:spTree>
    <p:extLst>
      <p:ext uri="{BB962C8B-B14F-4D97-AF65-F5344CB8AC3E}">
        <p14:creationId xmlns:p14="http://schemas.microsoft.com/office/powerpoint/2010/main" val="23346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3D44-C087-413A-A884-FCC3F3A72352}"/>
              </a:ext>
            </a:extLst>
          </p:cNvPr>
          <p:cNvSpPr>
            <a:spLocks noGrp="1"/>
          </p:cNvSpPr>
          <p:nvPr>
            <p:ph type="title"/>
          </p:nvPr>
        </p:nvSpPr>
        <p:spPr/>
        <p:txBody>
          <a:bodyPr/>
          <a:lstStyle/>
          <a:p>
            <a:r>
              <a:rPr lang="da-DK" dirty="0"/>
              <a:t>Standup meetings</a:t>
            </a:r>
          </a:p>
        </p:txBody>
      </p:sp>
      <p:sp>
        <p:nvSpPr>
          <p:cNvPr id="3" name="Pladsholder til indhold 2">
            <a:extLst>
              <a:ext uri="{FF2B5EF4-FFF2-40B4-BE49-F238E27FC236}">
                <a16:creationId xmlns:a16="http://schemas.microsoft.com/office/drawing/2014/main" id="{E50ECC74-AD0F-4284-A970-3EC7D9713637}"/>
              </a:ext>
            </a:extLst>
          </p:cNvPr>
          <p:cNvSpPr>
            <a:spLocks noGrp="1"/>
          </p:cNvSpPr>
          <p:nvPr>
            <p:ph idx="1"/>
          </p:nvPr>
        </p:nvSpPr>
        <p:spPr>
          <a:xfrm>
            <a:off x="1103312" y="2052919"/>
            <a:ext cx="8946541" cy="1806018"/>
          </a:xfrm>
        </p:spPr>
        <p:txBody>
          <a:bodyPr/>
          <a:lstStyle/>
          <a:p>
            <a:r>
              <a:rPr lang="da-DK" dirty="0"/>
              <a:t>Som navnet indikere så er standup meetings et møde hvor man står op. Når man har standup meeting fortæller man hvad man har arbejdet med siden sidst, hvilke problemer man er stødt på og om man har brug for hjælp. Man snakker også om hvad man har tænkt at lave den dag og hvor lang tid man tror hver opgave tager.</a:t>
            </a:r>
          </a:p>
        </p:txBody>
      </p:sp>
    </p:spTree>
    <p:extLst>
      <p:ext uri="{BB962C8B-B14F-4D97-AF65-F5344CB8AC3E}">
        <p14:creationId xmlns:p14="http://schemas.microsoft.com/office/powerpoint/2010/main" val="359000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D4298B-713F-4B14-BF60-090A07953BDA}"/>
              </a:ext>
            </a:extLst>
          </p:cNvPr>
          <p:cNvSpPr>
            <a:spLocks noGrp="1"/>
          </p:cNvSpPr>
          <p:nvPr>
            <p:ph type="title"/>
          </p:nvPr>
        </p:nvSpPr>
        <p:spPr>
          <a:xfrm>
            <a:off x="646111" y="452718"/>
            <a:ext cx="9404723" cy="889521"/>
          </a:xfrm>
        </p:spPr>
        <p:txBody>
          <a:bodyPr/>
          <a:lstStyle/>
          <a:p>
            <a:r>
              <a:rPr lang="da-DK" dirty="0" err="1"/>
              <a:t>Scrum</a:t>
            </a:r>
            <a:r>
              <a:rPr lang="da-DK" dirty="0"/>
              <a:t> master</a:t>
            </a:r>
          </a:p>
        </p:txBody>
      </p:sp>
      <p:sp>
        <p:nvSpPr>
          <p:cNvPr id="3" name="Pladsholder til indhold 2">
            <a:extLst>
              <a:ext uri="{FF2B5EF4-FFF2-40B4-BE49-F238E27FC236}">
                <a16:creationId xmlns:a16="http://schemas.microsoft.com/office/drawing/2014/main" id="{69B6E187-2611-426F-AA3B-8CAB69B42ACC}"/>
              </a:ext>
            </a:extLst>
          </p:cNvPr>
          <p:cNvSpPr>
            <a:spLocks noGrp="1"/>
          </p:cNvSpPr>
          <p:nvPr>
            <p:ph idx="1"/>
          </p:nvPr>
        </p:nvSpPr>
        <p:spPr>
          <a:xfrm>
            <a:off x="1103312" y="2052919"/>
            <a:ext cx="8946541" cy="1059398"/>
          </a:xfrm>
        </p:spPr>
        <p:txBody>
          <a:bodyPr/>
          <a:lstStyle/>
          <a:p>
            <a:r>
              <a:rPr lang="da-DK" dirty="0" err="1"/>
              <a:t>Scrum</a:t>
            </a:r>
            <a:r>
              <a:rPr lang="da-DK" dirty="0"/>
              <a:t> masteren skal sikre at de enkelte sprints bliver gennemført succesfuldt, han er også den som skal </a:t>
            </a:r>
            <a:r>
              <a:rPr lang="da-DK"/>
              <a:t>fortælle produkt ejeren </a:t>
            </a:r>
            <a:r>
              <a:rPr lang="da-DK" dirty="0"/>
              <a:t>om fremdriften</a:t>
            </a:r>
          </a:p>
        </p:txBody>
      </p:sp>
    </p:spTree>
    <p:extLst>
      <p:ext uri="{BB962C8B-B14F-4D97-AF65-F5344CB8AC3E}">
        <p14:creationId xmlns:p14="http://schemas.microsoft.com/office/powerpoint/2010/main" val="98428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14FDC7-1FB8-43A2-92AC-6162C8120FA4}"/>
              </a:ext>
            </a:extLst>
          </p:cNvPr>
          <p:cNvSpPr>
            <a:spLocks noGrp="1"/>
          </p:cNvSpPr>
          <p:nvPr>
            <p:ph type="title"/>
          </p:nvPr>
        </p:nvSpPr>
        <p:spPr>
          <a:xfrm>
            <a:off x="646111" y="452718"/>
            <a:ext cx="9404723" cy="671407"/>
          </a:xfrm>
        </p:spPr>
        <p:txBody>
          <a:bodyPr/>
          <a:lstStyle/>
          <a:p>
            <a:r>
              <a:rPr lang="da-DK" dirty="0" err="1"/>
              <a:t>Normalisation</a:t>
            </a:r>
            <a:endParaRPr lang="da-DK" dirty="0"/>
          </a:p>
        </p:txBody>
      </p:sp>
      <p:sp>
        <p:nvSpPr>
          <p:cNvPr id="3" name="Pladsholder til indhold 2">
            <a:extLst>
              <a:ext uri="{FF2B5EF4-FFF2-40B4-BE49-F238E27FC236}">
                <a16:creationId xmlns:a16="http://schemas.microsoft.com/office/drawing/2014/main" id="{660B24E7-71BB-41C4-87FD-F0F86203CB50}"/>
              </a:ext>
            </a:extLst>
          </p:cNvPr>
          <p:cNvSpPr>
            <a:spLocks noGrp="1"/>
          </p:cNvSpPr>
          <p:nvPr>
            <p:ph idx="1"/>
          </p:nvPr>
        </p:nvSpPr>
        <p:spPr>
          <a:xfrm>
            <a:off x="646111" y="1387803"/>
            <a:ext cx="8946541" cy="732227"/>
          </a:xfrm>
        </p:spPr>
        <p:txBody>
          <a:bodyPr/>
          <a:lstStyle/>
          <a:p>
            <a:r>
              <a:rPr lang="da-DK" dirty="0" err="1"/>
              <a:t>Normalisation</a:t>
            </a:r>
            <a:r>
              <a:rPr lang="da-DK" dirty="0"/>
              <a:t> er </a:t>
            </a:r>
            <a:r>
              <a:rPr lang="da-DK" dirty="0" err="1"/>
              <a:t>feks</a:t>
            </a:r>
            <a:r>
              <a:rPr lang="da-DK" dirty="0"/>
              <a:t>: hvor man sikre sig at der ikke er dobbelt data i database. Det gør man med </a:t>
            </a:r>
            <a:r>
              <a:rPr lang="da-DK" dirty="0" err="1"/>
              <a:t>foreign</a:t>
            </a:r>
            <a:r>
              <a:rPr lang="da-DK" dirty="0"/>
              <a:t> </a:t>
            </a:r>
            <a:r>
              <a:rPr lang="da-DK" dirty="0" err="1"/>
              <a:t>key</a:t>
            </a:r>
            <a:r>
              <a:rPr lang="da-DK" dirty="0"/>
              <a:t> og </a:t>
            </a:r>
            <a:r>
              <a:rPr lang="da-DK" dirty="0" err="1"/>
              <a:t>primary</a:t>
            </a:r>
            <a:r>
              <a:rPr lang="da-DK" dirty="0"/>
              <a:t> </a:t>
            </a:r>
            <a:r>
              <a:rPr lang="da-DK" dirty="0" err="1"/>
              <a:t>key</a:t>
            </a:r>
            <a:r>
              <a:rPr lang="da-DK" dirty="0"/>
              <a:t>.</a:t>
            </a:r>
          </a:p>
        </p:txBody>
      </p:sp>
      <p:pic>
        <p:nvPicPr>
          <p:cNvPr id="5" name="Billede 4">
            <a:extLst>
              <a:ext uri="{FF2B5EF4-FFF2-40B4-BE49-F238E27FC236}">
                <a16:creationId xmlns:a16="http://schemas.microsoft.com/office/drawing/2014/main" id="{75826504-7ECC-4483-9B5E-35D767DB6BAC}"/>
              </a:ext>
            </a:extLst>
          </p:cNvPr>
          <p:cNvPicPr>
            <a:picLocks noChangeAspect="1"/>
          </p:cNvPicPr>
          <p:nvPr/>
        </p:nvPicPr>
        <p:blipFill>
          <a:blip r:embed="rId2"/>
          <a:stretch>
            <a:fillRect/>
          </a:stretch>
        </p:blipFill>
        <p:spPr>
          <a:xfrm>
            <a:off x="3733470" y="2781209"/>
            <a:ext cx="4725059" cy="1295581"/>
          </a:xfrm>
          <a:prstGeom prst="rect">
            <a:avLst/>
          </a:prstGeom>
        </p:spPr>
      </p:pic>
    </p:spTree>
    <p:extLst>
      <p:ext uri="{BB962C8B-B14F-4D97-AF65-F5344CB8AC3E}">
        <p14:creationId xmlns:p14="http://schemas.microsoft.com/office/powerpoint/2010/main" val="17219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251</TotalTime>
  <Words>242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vt:i4>
      </vt:variant>
    </vt:vector>
  </HeadingPairs>
  <TitlesOfParts>
    <vt:vector size="10" baseType="lpstr">
      <vt:lpstr>Arial</vt:lpstr>
      <vt:lpstr>Century Gothic</vt:lpstr>
      <vt:lpstr>Wingdings 3</vt:lpstr>
      <vt:lpstr>Ion</vt:lpstr>
      <vt:lpstr>Scrum </vt:lpstr>
      <vt:lpstr>Scrum Board</vt:lpstr>
      <vt:lpstr>Burndown Chart</vt:lpstr>
      <vt:lpstr>Standup meetings</vt:lpstr>
      <vt:lpstr>Scrum master</vt:lpstr>
      <vt:lpstr>Normalisation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Nicolaj Sylvester Thygesen</dc:creator>
  <cp:lastModifiedBy>Nicolaj Sylvester Thygesen</cp:lastModifiedBy>
  <cp:revision>5</cp:revision>
  <dcterms:created xsi:type="dcterms:W3CDTF">2021-05-04T11:04:26Z</dcterms:created>
  <dcterms:modified xsi:type="dcterms:W3CDTF">2021-05-05T12:27:24Z</dcterms:modified>
</cp:coreProperties>
</file>