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2"/>
    <p:restoredTop sz="94737"/>
  </p:normalViewPr>
  <p:slideViewPr>
    <p:cSldViewPr snapToGrid="0">
      <p:cViewPr>
        <p:scale>
          <a:sx n="129" d="100"/>
          <a:sy n="129" d="100"/>
        </p:scale>
        <p:origin x="14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3F6DFC-0530-DACD-3ABD-FAD03DEE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21851A-8A68-BE1E-EDDB-06931FE95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4F5B33-258B-40B3-8C04-A1A5992D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10/08/2025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895BB4-0C3E-65A6-D583-251A4913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52AE01-FE60-9C34-6E1B-8EE73404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6178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AC770-A54E-0CF0-5827-6096C4FD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C48E53-BA1F-F873-5184-ACF50AAC8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A84B19-3D7D-94BB-5D3F-251532DAC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10/08/2025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723C5A-D51F-C95F-4FE5-B34A7015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72C96D-1336-4A4C-824B-7490599D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5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5EAA26-DA0B-F014-A192-EB927C82A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8D2F80-0C57-5267-4EE3-A98A38FEB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A54858-AFD1-04B7-04FB-40401DF5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10/08/2025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87492-F6FA-A801-533F-60A28D99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601EC2-3ED2-D827-0BBF-EC250627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66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42A40-E255-B01A-A5A2-31B3A80A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ADB532-061A-6D24-430E-A345F57D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8C4D03-7ED4-20F1-369C-B99990C0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10/08/2025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D1F37E-0C7B-48D0-4AA9-19290D3F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A01C4F-8F3C-21A6-7B58-12CB68F5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71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2D78E3-0178-FB0B-2518-29E7F7ED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BC9114-5538-3795-730E-47CE8FFD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A66737-B1DF-ABFC-48B0-3F765984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10/08/2025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E983D-20CF-0D66-F794-BBFD421A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2F3B0-9F98-8424-E3A5-C272C6EA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026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3F213-8C87-4C88-027C-09FA93B7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BFCF55-7E16-0003-C1A5-AC836B3E9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234A5E5-2446-C492-137A-B2066BAF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4BDC9D-0495-433C-5607-7E4B4B21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10/08/2025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B61F0F-BFCB-95EE-C46E-A9F467EC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E8EB8D-EDBF-B2B7-7816-2A5456EF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572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C1EBF-0BA9-B59E-BB2F-FDB30C7F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7BFC9C-88A6-2C28-D804-1BB71D6C0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0A1CFA-BA92-9084-A796-53517E355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E549E7-6D0D-6B74-380C-C7DB512B6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BB1058-A21F-B7AF-72CE-0A387A7D9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6947AC-5516-402E-1E57-3299DABCB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10/08/2025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8865D3-7ACF-272B-C07F-5835F1B5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F70763-6479-C7EC-9732-9A172CDF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37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878B6-D7C5-AD5E-D02D-3C66FCB4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D4A372-A0CB-EED2-5BD7-3DFFB4EE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10/08/2025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B8A6C-169A-9B3E-4038-873135FC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A11D66-3D34-9957-EA8A-D6278851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88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9AB4CD-23CC-B4B6-0B5F-7951ECA9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10/08/2025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DDEA7D5-5D5E-CEF9-2AC2-307889B3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63EB71-26D3-5677-CF3E-3E174A8B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56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BB921E-5AE6-6CEE-DD6D-5060A295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4C0881-4965-CA1E-3F74-D389F8826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DEA4B0-772A-4CC3-BAC0-221437C6B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08F939-6C38-7631-2C5D-6E6C6076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10/08/2025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5AD6B9-7816-3822-E14B-8EC39E14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8C104A-392A-DC41-A6B9-8A8B0B41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305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A0EC7-5E47-49E8-439E-CB81FE56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0EDBF0-FBB9-FDDB-C0CC-A58F973CF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B33CDD-77ED-0A9B-7100-6F7799429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DA16A4-7F37-D39B-AF30-69D1D6D2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625A-32EE-2248-9423-7363B0CCF293}" type="datetimeFigureOut">
              <a:rPr lang="fr-FR" smtClean="0"/>
              <a:t>10/08/2025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E66194-7E32-76B2-D788-13E180E5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E3E944-B7BF-78C9-5A82-81679B3F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62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31C3F3-1BA6-22A6-D6CA-8458619C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8DB098-3935-09E6-7665-6A7C89F6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289365-C02D-BF67-476E-BFE9D0A10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B625A-32EE-2248-9423-7363B0CCF293}" type="datetimeFigureOut">
              <a:rPr lang="fr-FR" smtClean="0"/>
              <a:t>10/08/2025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4DCD95-DD71-E4FA-D2ED-89003A8AD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67087C-16C4-B054-710D-1DB12B25D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D11F38-A78B-3040-82A3-3E138D84FCB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5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17E08A3-BE6A-1748-4B83-9787B76055A3}"/>
              </a:ext>
            </a:extLst>
          </p:cNvPr>
          <p:cNvCxnSpPr>
            <a:cxnSpLocks/>
          </p:cNvCxnSpPr>
          <p:nvPr/>
        </p:nvCxnSpPr>
        <p:spPr>
          <a:xfrm>
            <a:off x="4355124" y="5086208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04721E8-A63C-DD1A-F218-7F26BCB43006}"/>
              </a:ext>
            </a:extLst>
          </p:cNvPr>
          <p:cNvCxnSpPr>
            <a:cxnSpLocks/>
          </p:cNvCxnSpPr>
          <p:nvPr/>
        </p:nvCxnSpPr>
        <p:spPr>
          <a:xfrm>
            <a:off x="4355124" y="3623167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40B0D0-47A4-09E2-5F5B-2F58FD187451}"/>
              </a:ext>
            </a:extLst>
          </p:cNvPr>
          <p:cNvCxnSpPr>
            <a:cxnSpLocks/>
          </p:cNvCxnSpPr>
          <p:nvPr/>
        </p:nvCxnSpPr>
        <p:spPr>
          <a:xfrm>
            <a:off x="4355124" y="3135487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10718AA-0437-3362-CD23-280120F3E3FA}"/>
              </a:ext>
            </a:extLst>
          </p:cNvPr>
          <p:cNvCxnSpPr>
            <a:cxnSpLocks/>
          </p:cNvCxnSpPr>
          <p:nvPr/>
        </p:nvCxnSpPr>
        <p:spPr>
          <a:xfrm>
            <a:off x="4355124" y="2647807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0A8C078-DE13-BE54-AE93-5469EF45C6E5}"/>
              </a:ext>
            </a:extLst>
          </p:cNvPr>
          <p:cNvCxnSpPr/>
          <p:nvPr/>
        </p:nvCxnSpPr>
        <p:spPr>
          <a:xfrm flipV="1">
            <a:off x="4608840" y="4910322"/>
            <a:ext cx="0" cy="3517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26F6268D-79EB-E0E3-74B1-2EAC0B75BD52}"/>
              </a:ext>
            </a:extLst>
          </p:cNvPr>
          <p:cNvCxnSpPr>
            <a:cxnSpLocks/>
          </p:cNvCxnSpPr>
          <p:nvPr/>
        </p:nvCxnSpPr>
        <p:spPr>
          <a:xfrm>
            <a:off x="4772963" y="4880749"/>
            <a:ext cx="0" cy="410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5C04809-5AB3-2035-2613-DD3DBE4670AC}"/>
              </a:ext>
            </a:extLst>
          </p:cNvPr>
          <p:cNvCxnSpPr>
            <a:cxnSpLocks/>
          </p:cNvCxnSpPr>
          <p:nvPr/>
        </p:nvCxnSpPr>
        <p:spPr>
          <a:xfrm>
            <a:off x="4355124" y="4598527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99DB306-E764-49D2-006A-486048F42BAF}"/>
              </a:ext>
            </a:extLst>
          </p:cNvPr>
          <p:cNvCxnSpPr/>
          <p:nvPr/>
        </p:nvCxnSpPr>
        <p:spPr>
          <a:xfrm flipV="1">
            <a:off x="4608840" y="4406230"/>
            <a:ext cx="0" cy="3517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BB5CF09-C5BA-9A91-A95F-D134B6730DB2}"/>
              </a:ext>
            </a:extLst>
          </p:cNvPr>
          <p:cNvCxnSpPr>
            <a:cxnSpLocks/>
          </p:cNvCxnSpPr>
          <p:nvPr/>
        </p:nvCxnSpPr>
        <p:spPr>
          <a:xfrm>
            <a:off x="4772963" y="4376657"/>
            <a:ext cx="0" cy="410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C6402D6E-08D4-D751-34A4-DBB44EB8DD9A}"/>
              </a:ext>
            </a:extLst>
          </p:cNvPr>
          <p:cNvCxnSpPr>
            <a:cxnSpLocks/>
          </p:cNvCxnSpPr>
          <p:nvPr/>
        </p:nvCxnSpPr>
        <p:spPr>
          <a:xfrm>
            <a:off x="4355124" y="4110847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5FD3129-9D82-3BFF-98E5-327D83B7C0B5}"/>
              </a:ext>
            </a:extLst>
          </p:cNvPr>
          <p:cNvCxnSpPr/>
          <p:nvPr/>
        </p:nvCxnSpPr>
        <p:spPr>
          <a:xfrm flipV="1">
            <a:off x="4608840" y="3890415"/>
            <a:ext cx="0" cy="3517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1FE87AD-ADEE-76C3-9F10-2B934A559E1D}"/>
              </a:ext>
            </a:extLst>
          </p:cNvPr>
          <p:cNvCxnSpPr>
            <a:cxnSpLocks/>
          </p:cNvCxnSpPr>
          <p:nvPr/>
        </p:nvCxnSpPr>
        <p:spPr>
          <a:xfrm>
            <a:off x="4772963" y="3905388"/>
            <a:ext cx="0" cy="410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10CD4F3-20CA-2438-83CB-65E24092DB63}"/>
              </a:ext>
            </a:extLst>
          </p:cNvPr>
          <p:cNvCxnSpPr>
            <a:cxnSpLocks/>
          </p:cNvCxnSpPr>
          <p:nvPr/>
        </p:nvCxnSpPr>
        <p:spPr>
          <a:xfrm>
            <a:off x="5984632" y="5056634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366968C-8F84-BC8B-5BB9-11509611D27A}"/>
              </a:ext>
            </a:extLst>
          </p:cNvPr>
          <p:cNvCxnSpPr>
            <a:cxnSpLocks/>
          </p:cNvCxnSpPr>
          <p:nvPr/>
        </p:nvCxnSpPr>
        <p:spPr>
          <a:xfrm>
            <a:off x="5984632" y="3593593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6E94168-7484-B007-25CE-F2FE931CBFDC}"/>
              </a:ext>
            </a:extLst>
          </p:cNvPr>
          <p:cNvCxnSpPr>
            <a:cxnSpLocks/>
          </p:cNvCxnSpPr>
          <p:nvPr/>
        </p:nvCxnSpPr>
        <p:spPr>
          <a:xfrm>
            <a:off x="5984632" y="3105913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C3A82AA-C75E-9B1F-3DE9-714B0625BA0F}"/>
              </a:ext>
            </a:extLst>
          </p:cNvPr>
          <p:cNvCxnSpPr>
            <a:cxnSpLocks/>
          </p:cNvCxnSpPr>
          <p:nvPr/>
        </p:nvCxnSpPr>
        <p:spPr>
          <a:xfrm>
            <a:off x="5984632" y="2618233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4363F7E-DFB6-81C1-BDA1-460D96F6455B}"/>
              </a:ext>
            </a:extLst>
          </p:cNvPr>
          <p:cNvCxnSpPr/>
          <p:nvPr/>
        </p:nvCxnSpPr>
        <p:spPr>
          <a:xfrm flipV="1">
            <a:off x="6238348" y="4880748"/>
            <a:ext cx="0" cy="3517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D45619D-F0E1-9CF8-ACCD-B5F52C50D972}"/>
              </a:ext>
            </a:extLst>
          </p:cNvPr>
          <p:cNvCxnSpPr>
            <a:cxnSpLocks/>
          </p:cNvCxnSpPr>
          <p:nvPr/>
        </p:nvCxnSpPr>
        <p:spPr>
          <a:xfrm>
            <a:off x="6402471" y="4851175"/>
            <a:ext cx="0" cy="410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5728306-FE80-5D0F-D54E-537AF3FCEE83}"/>
              </a:ext>
            </a:extLst>
          </p:cNvPr>
          <p:cNvCxnSpPr>
            <a:cxnSpLocks/>
          </p:cNvCxnSpPr>
          <p:nvPr/>
        </p:nvCxnSpPr>
        <p:spPr>
          <a:xfrm>
            <a:off x="5984632" y="4568953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8F1B64A-68EE-D152-B3C2-B6118DC17CA5}"/>
              </a:ext>
            </a:extLst>
          </p:cNvPr>
          <p:cNvCxnSpPr/>
          <p:nvPr/>
        </p:nvCxnSpPr>
        <p:spPr>
          <a:xfrm flipV="1">
            <a:off x="6238348" y="4376656"/>
            <a:ext cx="0" cy="3517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4AF421B-19BB-99B2-6F18-9F1643BA64A6}"/>
              </a:ext>
            </a:extLst>
          </p:cNvPr>
          <p:cNvCxnSpPr>
            <a:cxnSpLocks/>
          </p:cNvCxnSpPr>
          <p:nvPr/>
        </p:nvCxnSpPr>
        <p:spPr>
          <a:xfrm>
            <a:off x="6402471" y="4347083"/>
            <a:ext cx="0" cy="410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BDEBCBD-89FF-B137-AC40-276BDC52DB3F}"/>
              </a:ext>
            </a:extLst>
          </p:cNvPr>
          <p:cNvCxnSpPr>
            <a:cxnSpLocks/>
          </p:cNvCxnSpPr>
          <p:nvPr/>
        </p:nvCxnSpPr>
        <p:spPr>
          <a:xfrm>
            <a:off x="5984632" y="4081273"/>
            <a:ext cx="6799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FAA1BD8-2548-BADF-815C-88428D9E4A76}"/>
              </a:ext>
            </a:extLst>
          </p:cNvPr>
          <p:cNvCxnSpPr/>
          <p:nvPr/>
        </p:nvCxnSpPr>
        <p:spPr>
          <a:xfrm flipV="1">
            <a:off x="6238348" y="3860841"/>
            <a:ext cx="0" cy="35177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D58DC6F-A491-D3DA-32C7-757811215D86}"/>
              </a:ext>
            </a:extLst>
          </p:cNvPr>
          <p:cNvCxnSpPr>
            <a:cxnSpLocks/>
          </p:cNvCxnSpPr>
          <p:nvPr/>
        </p:nvCxnSpPr>
        <p:spPr>
          <a:xfrm>
            <a:off x="6402471" y="3875814"/>
            <a:ext cx="0" cy="41091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0B1F68FF-EA4F-55C5-C6C6-1A2BC7C7A079}"/>
              </a:ext>
            </a:extLst>
          </p:cNvPr>
          <p:cNvSpPr txBox="1"/>
          <p:nvPr/>
        </p:nvSpPr>
        <p:spPr>
          <a:xfrm>
            <a:off x="3940624" y="1873929"/>
            <a:ext cx="1664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Hartree-Fock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E3580F3-DB4B-EF11-0290-D9F30EB46236}"/>
              </a:ext>
            </a:extLst>
          </p:cNvPr>
          <p:cNvSpPr txBox="1"/>
          <p:nvPr/>
        </p:nvSpPr>
        <p:spPr>
          <a:xfrm>
            <a:off x="5826370" y="1873929"/>
            <a:ext cx="140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CASSCF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A181892-29CF-6F6D-6451-BEEB61251FF9}"/>
              </a:ext>
            </a:extLst>
          </p:cNvPr>
          <p:cNvSpPr txBox="1"/>
          <p:nvPr/>
        </p:nvSpPr>
        <p:spPr>
          <a:xfrm>
            <a:off x="2308181" y="2950821"/>
            <a:ext cx="177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Virtual orbitals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27E8E7F-EE08-C885-ADEF-29DB6605598D}"/>
              </a:ext>
            </a:extLst>
          </p:cNvPr>
          <p:cNvSpPr txBox="1"/>
          <p:nvPr/>
        </p:nvSpPr>
        <p:spPr>
          <a:xfrm>
            <a:off x="6777608" y="2646980"/>
            <a:ext cx="177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Virtual orbitals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B0D83A0-4569-5D8E-1017-584161B85FBA}"/>
              </a:ext>
            </a:extLst>
          </p:cNvPr>
          <p:cNvSpPr txBox="1"/>
          <p:nvPr/>
        </p:nvSpPr>
        <p:spPr>
          <a:xfrm>
            <a:off x="2159570" y="4568953"/>
            <a:ext cx="194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Occupied orbitals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95E89E2-2C16-4339-7B16-CBBFC8FC69D0}"/>
              </a:ext>
            </a:extLst>
          </p:cNvPr>
          <p:cNvSpPr txBox="1"/>
          <p:nvPr/>
        </p:nvSpPr>
        <p:spPr>
          <a:xfrm>
            <a:off x="6828692" y="4568953"/>
            <a:ext cx="194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Inactive orbitals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460911C-74D5-C878-609F-67A28C6CC284}"/>
              </a:ext>
            </a:extLst>
          </p:cNvPr>
          <p:cNvSpPr txBox="1"/>
          <p:nvPr/>
        </p:nvSpPr>
        <p:spPr>
          <a:xfrm>
            <a:off x="6828691" y="3607966"/>
            <a:ext cx="194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Active orbitals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2BC380-C24E-BACA-C843-73AA1E2A7116}"/>
              </a:ext>
            </a:extLst>
          </p:cNvPr>
          <p:cNvSpPr/>
          <p:nvPr/>
        </p:nvSpPr>
        <p:spPr>
          <a:xfrm>
            <a:off x="4220308" y="2389901"/>
            <a:ext cx="917333" cy="14709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914946-99C8-7CA2-486A-88670F971F45}"/>
              </a:ext>
            </a:extLst>
          </p:cNvPr>
          <p:cNvSpPr/>
          <p:nvPr/>
        </p:nvSpPr>
        <p:spPr>
          <a:xfrm>
            <a:off x="4220308" y="3855232"/>
            <a:ext cx="917333" cy="14709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0066D5-1B8B-3F2E-65DB-A51A91D138E7}"/>
              </a:ext>
            </a:extLst>
          </p:cNvPr>
          <p:cNvSpPr/>
          <p:nvPr/>
        </p:nvSpPr>
        <p:spPr>
          <a:xfrm>
            <a:off x="5860276" y="4316306"/>
            <a:ext cx="917333" cy="10098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4A4552-3323-5C17-4EF2-5E23E233F261}"/>
              </a:ext>
            </a:extLst>
          </p:cNvPr>
          <p:cNvSpPr/>
          <p:nvPr/>
        </p:nvSpPr>
        <p:spPr>
          <a:xfrm>
            <a:off x="5860276" y="3308112"/>
            <a:ext cx="917333" cy="10098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521B9E-F030-5E49-7140-9F9EA77A101E}"/>
              </a:ext>
            </a:extLst>
          </p:cNvPr>
          <p:cNvSpPr/>
          <p:nvPr/>
        </p:nvSpPr>
        <p:spPr>
          <a:xfrm>
            <a:off x="5860275" y="2389900"/>
            <a:ext cx="917333" cy="9198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F8B9F5FD-417F-54AB-F703-02CB15388E57}"/>
              </a:ext>
            </a:extLst>
          </p:cNvPr>
          <p:cNvSpPr/>
          <p:nvPr/>
        </p:nvSpPr>
        <p:spPr>
          <a:xfrm rot="13352366">
            <a:off x="6044527" y="3399497"/>
            <a:ext cx="753302" cy="786269"/>
          </a:xfrm>
          <a:prstGeom prst="arc">
            <a:avLst>
              <a:gd name="adj1" fmla="val 16200000"/>
              <a:gd name="adj2" fmla="val 20872439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80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ZoneTexte 32">
            <a:extLst>
              <a:ext uri="{FF2B5EF4-FFF2-40B4-BE49-F238E27FC236}">
                <a16:creationId xmlns:a16="http://schemas.microsoft.com/office/drawing/2014/main" id="{4EFD53C7-5135-7466-2677-38459088A68E}"/>
              </a:ext>
            </a:extLst>
          </p:cNvPr>
          <p:cNvSpPr txBox="1"/>
          <p:nvPr/>
        </p:nvSpPr>
        <p:spPr>
          <a:xfrm>
            <a:off x="571500" y="1977066"/>
            <a:ext cx="1840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Virtual orbitals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B4D6F6C-E491-E7FC-4E90-1C1B2FF4AC81}"/>
              </a:ext>
            </a:extLst>
          </p:cNvPr>
          <p:cNvSpPr txBox="1"/>
          <p:nvPr/>
        </p:nvSpPr>
        <p:spPr>
          <a:xfrm>
            <a:off x="482539" y="4880934"/>
            <a:ext cx="2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Inactive orbitals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C93AC62-9C87-650D-4B9A-8891DB6361AC}"/>
              </a:ext>
            </a:extLst>
          </p:cNvPr>
          <p:cNvSpPr txBox="1"/>
          <p:nvPr/>
        </p:nvSpPr>
        <p:spPr>
          <a:xfrm>
            <a:off x="571500" y="3429000"/>
            <a:ext cx="201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Active orbitals</a:t>
            </a:r>
          </a:p>
        </p:txBody>
      </p:sp>
      <p:grpSp>
        <p:nvGrpSpPr>
          <p:cNvPr id="180" name="Groupe 179">
            <a:extLst>
              <a:ext uri="{FF2B5EF4-FFF2-40B4-BE49-F238E27FC236}">
                <a16:creationId xmlns:a16="http://schemas.microsoft.com/office/drawing/2014/main" id="{0CD9CD65-731C-9068-435A-A882CC11189D}"/>
              </a:ext>
            </a:extLst>
          </p:cNvPr>
          <p:cNvGrpSpPr/>
          <p:nvPr/>
        </p:nvGrpSpPr>
        <p:grpSpPr>
          <a:xfrm>
            <a:off x="2412404" y="1656350"/>
            <a:ext cx="552249" cy="4283964"/>
            <a:chOff x="1831862" y="1559791"/>
            <a:chExt cx="552249" cy="42839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9C0CCAE-9085-C3F3-FB11-6C5B9B207C4E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F945C8-A9DC-CDAB-72C4-829CAA44288B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64AAA6D4-536B-F53D-D3AD-5D14957DAE5F}"/>
                </a:ext>
              </a:extLst>
            </p:cNvPr>
            <p:cNvCxnSpPr>
              <a:cxnSpLocks/>
            </p:cNvCxnSpPr>
            <p:nvPr/>
          </p:nvCxnSpPr>
          <p:spPr>
            <a:xfrm>
              <a:off x="1910272" y="5535329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E89AF5DF-F3DB-C9C5-0E8F-C0329E63BDDE}"/>
                </a:ext>
              </a:extLst>
            </p:cNvPr>
            <p:cNvCxnSpPr>
              <a:cxnSpLocks/>
            </p:cNvCxnSpPr>
            <p:nvPr/>
          </p:nvCxnSpPr>
          <p:spPr>
            <a:xfrm>
              <a:off x="1901904" y="3186682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7C90CE9C-5879-A36A-815D-E4ED43E43F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9812" y="2716953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897329F3-23CC-0755-425F-789A896D00FB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28" y="1777493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1FDF9CDF-2EBD-DDC7-81A2-1BB6B2EE469A}"/>
                </a:ext>
              </a:extLst>
            </p:cNvPr>
            <p:cNvCxnSpPr>
              <a:cxnSpLocks/>
            </p:cNvCxnSpPr>
            <p:nvPr/>
          </p:nvCxnSpPr>
          <p:spPr>
            <a:xfrm>
              <a:off x="1908180" y="4595871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942B3310-568A-7A37-7ABA-91C7C6224D48}"/>
                </a:ext>
              </a:extLst>
            </p:cNvPr>
            <p:cNvCxnSpPr>
              <a:cxnSpLocks/>
            </p:cNvCxnSpPr>
            <p:nvPr/>
          </p:nvCxnSpPr>
          <p:spPr>
            <a:xfrm>
              <a:off x="1906088" y="4126142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30055413-DD25-E424-6511-8BD81765D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9501" y="3906959"/>
              <a:ext cx="0" cy="335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189622E8-A463-8069-7E3F-DCD920CA7AC9}"/>
                </a:ext>
              </a:extLst>
            </p:cNvPr>
            <p:cNvCxnSpPr>
              <a:cxnSpLocks/>
            </p:cNvCxnSpPr>
            <p:nvPr/>
          </p:nvCxnSpPr>
          <p:spPr>
            <a:xfrm>
              <a:off x="2154582" y="3906959"/>
              <a:ext cx="0" cy="335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A4D93F-C19A-DB4F-AE4E-8623E160F40F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66" name="Connecteur droit 165">
              <a:extLst>
                <a:ext uri="{FF2B5EF4-FFF2-40B4-BE49-F238E27FC236}">
                  <a16:creationId xmlns:a16="http://schemas.microsoft.com/office/drawing/2014/main" id="{DC5BCD43-F35E-806B-5351-11E59DABA54F}"/>
                </a:ext>
              </a:extLst>
            </p:cNvPr>
            <p:cNvCxnSpPr>
              <a:cxnSpLocks/>
            </p:cNvCxnSpPr>
            <p:nvPr/>
          </p:nvCxnSpPr>
          <p:spPr>
            <a:xfrm>
              <a:off x="1912361" y="5065600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>
              <a:extLst>
                <a:ext uri="{FF2B5EF4-FFF2-40B4-BE49-F238E27FC236}">
                  <a16:creationId xmlns:a16="http://schemas.microsoft.com/office/drawing/2014/main" id="{AF5D822F-C341-461D-FFEC-E4FA4A4DBA96}"/>
                </a:ext>
              </a:extLst>
            </p:cNvPr>
            <p:cNvCxnSpPr>
              <a:cxnSpLocks/>
            </p:cNvCxnSpPr>
            <p:nvPr/>
          </p:nvCxnSpPr>
          <p:spPr>
            <a:xfrm>
              <a:off x="1903996" y="3656412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>
              <a:extLst>
                <a:ext uri="{FF2B5EF4-FFF2-40B4-BE49-F238E27FC236}">
                  <a16:creationId xmlns:a16="http://schemas.microsoft.com/office/drawing/2014/main" id="{FC19D03A-3B4E-5592-FC58-00FFE7170048}"/>
                </a:ext>
              </a:extLst>
            </p:cNvPr>
            <p:cNvCxnSpPr>
              <a:cxnSpLocks/>
            </p:cNvCxnSpPr>
            <p:nvPr/>
          </p:nvCxnSpPr>
          <p:spPr>
            <a:xfrm>
              <a:off x="1897720" y="2247223"/>
              <a:ext cx="4093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avec flèche 173">
              <a:extLst>
                <a:ext uri="{FF2B5EF4-FFF2-40B4-BE49-F238E27FC236}">
                  <a16:creationId xmlns:a16="http://schemas.microsoft.com/office/drawing/2014/main" id="{D8312A05-8CEB-A2F8-9B73-C34BFD6D78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9501" y="4428186"/>
              <a:ext cx="0" cy="335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avec flèche 174">
              <a:extLst>
                <a:ext uri="{FF2B5EF4-FFF2-40B4-BE49-F238E27FC236}">
                  <a16:creationId xmlns:a16="http://schemas.microsoft.com/office/drawing/2014/main" id="{016B0FCE-C4C1-4426-83AC-E2A58E33D666}"/>
                </a:ext>
              </a:extLst>
            </p:cNvPr>
            <p:cNvCxnSpPr>
              <a:cxnSpLocks/>
            </p:cNvCxnSpPr>
            <p:nvPr/>
          </p:nvCxnSpPr>
          <p:spPr>
            <a:xfrm>
              <a:off x="2154582" y="4428186"/>
              <a:ext cx="0" cy="335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avec flèche 175">
              <a:extLst>
                <a:ext uri="{FF2B5EF4-FFF2-40B4-BE49-F238E27FC236}">
                  <a16:creationId xmlns:a16="http://schemas.microsoft.com/office/drawing/2014/main" id="{6A0617B6-EF5C-F69F-5AD1-768499353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9501" y="4877452"/>
              <a:ext cx="0" cy="335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avec flèche 176">
              <a:extLst>
                <a:ext uri="{FF2B5EF4-FFF2-40B4-BE49-F238E27FC236}">
                  <a16:creationId xmlns:a16="http://schemas.microsoft.com/office/drawing/2014/main" id="{3691CF8D-DB76-50E6-194B-FFA6D57310F2}"/>
                </a:ext>
              </a:extLst>
            </p:cNvPr>
            <p:cNvCxnSpPr>
              <a:cxnSpLocks/>
            </p:cNvCxnSpPr>
            <p:nvPr/>
          </p:nvCxnSpPr>
          <p:spPr>
            <a:xfrm>
              <a:off x="2154582" y="4877452"/>
              <a:ext cx="0" cy="335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cteur droit avec flèche 177">
              <a:extLst>
                <a:ext uri="{FF2B5EF4-FFF2-40B4-BE49-F238E27FC236}">
                  <a16:creationId xmlns:a16="http://schemas.microsoft.com/office/drawing/2014/main" id="{E7A279CF-2CF1-2BF6-7F4C-64EB3345A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7037" y="5364517"/>
              <a:ext cx="0" cy="335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cteur droit avec flèche 178">
              <a:extLst>
                <a:ext uri="{FF2B5EF4-FFF2-40B4-BE49-F238E27FC236}">
                  <a16:creationId xmlns:a16="http://schemas.microsoft.com/office/drawing/2014/main" id="{F5C069D5-B7CB-11D4-A4FE-B5C1DB61BBFD}"/>
                </a:ext>
              </a:extLst>
            </p:cNvPr>
            <p:cNvCxnSpPr>
              <a:cxnSpLocks/>
            </p:cNvCxnSpPr>
            <p:nvPr/>
          </p:nvCxnSpPr>
          <p:spPr>
            <a:xfrm>
              <a:off x="2152118" y="5364517"/>
              <a:ext cx="0" cy="3353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Groupe 357">
            <a:extLst>
              <a:ext uri="{FF2B5EF4-FFF2-40B4-BE49-F238E27FC236}">
                <a16:creationId xmlns:a16="http://schemas.microsoft.com/office/drawing/2014/main" id="{9CAC454E-7DB7-8ACC-4815-9907B9ECF1C6}"/>
              </a:ext>
            </a:extLst>
          </p:cNvPr>
          <p:cNvGrpSpPr/>
          <p:nvPr/>
        </p:nvGrpSpPr>
        <p:grpSpPr>
          <a:xfrm>
            <a:off x="3254352" y="1656350"/>
            <a:ext cx="382637" cy="4283964"/>
            <a:chOff x="1831862" y="1559791"/>
            <a:chExt cx="552249" cy="4283964"/>
          </a:xfrm>
        </p:grpSpPr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8147BF13-26D5-0FDB-B759-C9855C4C7D06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AFB53FD2-9636-76FA-6A7C-CD3B6937080B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1EF9A11F-3D00-8697-EE69-5BEAC7DD6AFB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00" name="Groupe 399">
            <a:extLst>
              <a:ext uri="{FF2B5EF4-FFF2-40B4-BE49-F238E27FC236}">
                <a16:creationId xmlns:a16="http://schemas.microsoft.com/office/drawing/2014/main" id="{31EECB5F-564B-1233-A2FD-B186DE758556}"/>
              </a:ext>
            </a:extLst>
          </p:cNvPr>
          <p:cNvGrpSpPr/>
          <p:nvPr/>
        </p:nvGrpSpPr>
        <p:grpSpPr>
          <a:xfrm>
            <a:off x="3735368" y="1656350"/>
            <a:ext cx="382637" cy="4283964"/>
            <a:chOff x="1831862" y="1559791"/>
            <a:chExt cx="552249" cy="4283964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C699865F-2663-37FD-9EDF-A7D604D4A080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FFF7FC8F-8369-E2BB-77B0-B3D1D7C8A23C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72CB34DC-5887-3072-1822-9F28B90EB162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04" name="Groupe 403">
            <a:extLst>
              <a:ext uri="{FF2B5EF4-FFF2-40B4-BE49-F238E27FC236}">
                <a16:creationId xmlns:a16="http://schemas.microsoft.com/office/drawing/2014/main" id="{24C7D762-4B1B-EFF5-3BBE-38003683A731}"/>
              </a:ext>
            </a:extLst>
          </p:cNvPr>
          <p:cNvGrpSpPr/>
          <p:nvPr/>
        </p:nvGrpSpPr>
        <p:grpSpPr>
          <a:xfrm>
            <a:off x="4216383" y="1666815"/>
            <a:ext cx="382637" cy="4283964"/>
            <a:chOff x="1831862" y="1559791"/>
            <a:chExt cx="552249" cy="4283964"/>
          </a:xfrm>
        </p:grpSpPr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ADA2CC94-8285-83FF-2979-9BDF227B45BC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DC89A273-1A3E-8F98-A4D0-2078EB2CE48F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7AE474D8-D80D-36A9-AB0B-C0D2F13D16AA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08" name="Groupe 407">
            <a:extLst>
              <a:ext uri="{FF2B5EF4-FFF2-40B4-BE49-F238E27FC236}">
                <a16:creationId xmlns:a16="http://schemas.microsoft.com/office/drawing/2014/main" id="{ECE4BA06-6A8C-73BA-BB1E-C13DCFD242B9}"/>
              </a:ext>
            </a:extLst>
          </p:cNvPr>
          <p:cNvGrpSpPr/>
          <p:nvPr/>
        </p:nvGrpSpPr>
        <p:grpSpPr>
          <a:xfrm>
            <a:off x="4905353" y="1666815"/>
            <a:ext cx="382637" cy="4283964"/>
            <a:chOff x="1831862" y="1559791"/>
            <a:chExt cx="552249" cy="4283964"/>
          </a:xfrm>
        </p:grpSpPr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6F9EFA42-2161-EC67-AD6D-1179CC1D5510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0C3D3372-327D-BBB5-B5C7-BB0FEB4CB383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12AD27A4-0F64-7AF2-8585-6B05BD36A90D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12" name="Groupe 411">
            <a:extLst>
              <a:ext uri="{FF2B5EF4-FFF2-40B4-BE49-F238E27FC236}">
                <a16:creationId xmlns:a16="http://schemas.microsoft.com/office/drawing/2014/main" id="{0735E2FF-CA2F-39AB-5BBB-75DA92FBDE4E}"/>
              </a:ext>
            </a:extLst>
          </p:cNvPr>
          <p:cNvGrpSpPr/>
          <p:nvPr/>
        </p:nvGrpSpPr>
        <p:grpSpPr>
          <a:xfrm>
            <a:off x="5401583" y="1666815"/>
            <a:ext cx="382637" cy="4283964"/>
            <a:chOff x="1831862" y="1559791"/>
            <a:chExt cx="552249" cy="4283964"/>
          </a:xfrm>
        </p:grpSpPr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AE613B45-A9C4-19C0-BDCB-6E69A169DF58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C40DA681-F76B-5743-FBCC-35B4157A3A51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B7EE085F-4617-A537-38DC-CBC6FE9DC39F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25" name="Connecteur droit avec flèche 424">
            <a:extLst>
              <a:ext uri="{FF2B5EF4-FFF2-40B4-BE49-F238E27FC236}">
                <a16:creationId xmlns:a16="http://schemas.microsoft.com/office/drawing/2014/main" id="{A8CD6219-694F-02FB-E80F-9FA6A69E6207}"/>
              </a:ext>
            </a:extLst>
          </p:cNvPr>
          <p:cNvCxnSpPr>
            <a:cxnSpLocks/>
          </p:cNvCxnSpPr>
          <p:nvPr/>
        </p:nvCxnSpPr>
        <p:spPr>
          <a:xfrm flipV="1">
            <a:off x="3449611" y="3670123"/>
            <a:ext cx="0" cy="134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Connecteur droit avec flèche 425">
            <a:extLst>
              <a:ext uri="{FF2B5EF4-FFF2-40B4-BE49-F238E27FC236}">
                <a16:creationId xmlns:a16="http://schemas.microsoft.com/office/drawing/2014/main" id="{E6271502-61BE-55AB-CE70-C4349AAE171D}"/>
              </a:ext>
            </a:extLst>
          </p:cNvPr>
          <p:cNvCxnSpPr>
            <a:cxnSpLocks/>
          </p:cNvCxnSpPr>
          <p:nvPr/>
        </p:nvCxnSpPr>
        <p:spPr>
          <a:xfrm flipV="1">
            <a:off x="3924300" y="2411257"/>
            <a:ext cx="0" cy="134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Connecteur droit avec flèche 426">
            <a:extLst>
              <a:ext uri="{FF2B5EF4-FFF2-40B4-BE49-F238E27FC236}">
                <a16:creationId xmlns:a16="http://schemas.microsoft.com/office/drawing/2014/main" id="{BF6B2A95-8C40-2A6E-9C72-C6D3F291B1F9}"/>
              </a:ext>
            </a:extLst>
          </p:cNvPr>
          <p:cNvCxnSpPr>
            <a:cxnSpLocks/>
          </p:cNvCxnSpPr>
          <p:nvPr/>
        </p:nvCxnSpPr>
        <p:spPr>
          <a:xfrm flipV="1">
            <a:off x="4396490" y="2411257"/>
            <a:ext cx="0" cy="2600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Connecteur droit avec flèche 428">
            <a:extLst>
              <a:ext uri="{FF2B5EF4-FFF2-40B4-BE49-F238E27FC236}">
                <a16:creationId xmlns:a16="http://schemas.microsoft.com/office/drawing/2014/main" id="{DC9FCE7D-E8AB-B2F3-E3FB-6013F5C9BA35}"/>
              </a:ext>
            </a:extLst>
          </p:cNvPr>
          <p:cNvCxnSpPr>
            <a:cxnSpLocks/>
          </p:cNvCxnSpPr>
          <p:nvPr/>
        </p:nvCxnSpPr>
        <p:spPr>
          <a:xfrm flipV="1">
            <a:off x="5015834" y="3680588"/>
            <a:ext cx="0" cy="134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Connecteur droit avec flèche 429">
            <a:extLst>
              <a:ext uri="{FF2B5EF4-FFF2-40B4-BE49-F238E27FC236}">
                <a16:creationId xmlns:a16="http://schemas.microsoft.com/office/drawing/2014/main" id="{EFD2952F-2588-6398-86D8-BB24E4AF8BBB}"/>
              </a:ext>
            </a:extLst>
          </p:cNvPr>
          <p:cNvCxnSpPr>
            <a:cxnSpLocks/>
          </p:cNvCxnSpPr>
          <p:nvPr/>
        </p:nvCxnSpPr>
        <p:spPr>
          <a:xfrm flipV="1">
            <a:off x="5168234" y="3680588"/>
            <a:ext cx="0" cy="134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Connecteur droit avec flèche 430">
            <a:extLst>
              <a:ext uri="{FF2B5EF4-FFF2-40B4-BE49-F238E27FC236}">
                <a16:creationId xmlns:a16="http://schemas.microsoft.com/office/drawing/2014/main" id="{913D0B81-8C9C-2584-6D59-BF923A09ABF6}"/>
              </a:ext>
            </a:extLst>
          </p:cNvPr>
          <p:cNvCxnSpPr>
            <a:cxnSpLocks/>
          </p:cNvCxnSpPr>
          <p:nvPr/>
        </p:nvCxnSpPr>
        <p:spPr>
          <a:xfrm flipV="1">
            <a:off x="5500516" y="2421722"/>
            <a:ext cx="0" cy="134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Connecteur droit avec flèche 431">
            <a:extLst>
              <a:ext uri="{FF2B5EF4-FFF2-40B4-BE49-F238E27FC236}">
                <a16:creationId xmlns:a16="http://schemas.microsoft.com/office/drawing/2014/main" id="{A8ACAAAD-CC85-8955-40F3-B669664876E1}"/>
              </a:ext>
            </a:extLst>
          </p:cNvPr>
          <p:cNvCxnSpPr>
            <a:cxnSpLocks/>
          </p:cNvCxnSpPr>
          <p:nvPr/>
        </p:nvCxnSpPr>
        <p:spPr>
          <a:xfrm flipV="1">
            <a:off x="5652916" y="2421722"/>
            <a:ext cx="0" cy="134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312445F1-FAAC-4751-88A4-DED59417BEF7}"/>
              </a:ext>
            </a:extLst>
          </p:cNvPr>
          <p:cNvSpPr txBox="1"/>
          <p:nvPr/>
        </p:nvSpPr>
        <p:spPr>
          <a:xfrm>
            <a:off x="3254352" y="6048531"/>
            <a:ext cx="481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1h</a:t>
            </a:r>
          </a:p>
        </p:txBody>
      </p:sp>
      <p:sp>
        <p:nvSpPr>
          <p:cNvPr id="434" name="ZoneTexte 433">
            <a:extLst>
              <a:ext uri="{FF2B5EF4-FFF2-40B4-BE49-F238E27FC236}">
                <a16:creationId xmlns:a16="http://schemas.microsoft.com/office/drawing/2014/main" id="{4CE7F3A7-7547-C8E4-DD01-DA0AE0B05207}"/>
              </a:ext>
            </a:extLst>
          </p:cNvPr>
          <p:cNvSpPr txBox="1"/>
          <p:nvPr/>
        </p:nvSpPr>
        <p:spPr>
          <a:xfrm>
            <a:off x="3683792" y="6048531"/>
            <a:ext cx="481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1p</a:t>
            </a:r>
          </a:p>
        </p:txBody>
      </p:sp>
      <p:sp>
        <p:nvSpPr>
          <p:cNvPr id="435" name="ZoneTexte 434">
            <a:extLst>
              <a:ext uri="{FF2B5EF4-FFF2-40B4-BE49-F238E27FC236}">
                <a16:creationId xmlns:a16="http://schemas.microsoft.com/office/drawing/2014/main" id="{68C67E38-B9D7-59FA-8AF0-80BAF757F7AB}"/>
              </a:ext>
            </a:extLst>
          </p:cNvPr>
          <p:cNvSpPr txBox="1"/>
          <p:nvPr/>
        </p:nvSpPr>
        <p:spPr>
          <a:xfrm>
            <a:off x="4118004" y="6048531"/>
            <a:ext cx="78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1h1p</a:t>
            </a:r>
          </a:p>
        </p:txBody>
      </p:sp>
      <p:sp>
        <p:nvSpPr>
          <p:cNvPr id="436" name="ZoneTexte 435">
            <a:extLst>
              <a:ext uri="{FF2B5EF4-FFF2-40B4-BE49-F238E27FC236}">
                <a16:creationId xmlns:a16="http://schemas.microsoft.com/office/drawing/2014/main" id="{D65AEE4E-701A-147A-5270-08738F692550}"/>
              </a:ext>
            </a:extLst>
          </p:cNvPr>
          <p:cNvSpPr txBox="1"/>
          <p:nvPr/>
        </p:nvSpPr>
        <p:spPr>
          <a:xfrm>
            <a:off x="4917708" y="6058996"/>
            <a:ext cx="78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2h</a:t>
            </a:r>
          </a:p>
        </p:txBody>
      </p:sp>
      <p:sp>
        <p:nvSpPr>
          <p:cNvPr id="437" name="ZoneTexte 436">
            <a:extLst>
              <a:ext uri="{FF2B5EF4-FFF2-40B4-BE49-F238E27FC236}">
                <a16:creationId xmlns:a16="http://schemas.microsoft.com/office/drawing/2014/main" id="{7E3772A0-FFD2-2768-B729-3AFC630D728B}"/>
              </a:ext>
            </a:extLst>
          </p:cNvPr>
          <p:cNvSpPr txBox="1"/>
          <p:nvPr/>
        </p:nvSpPr>
        <p:spPr>
          <a:xfrm>
            <a:off x="5431119" y="6058996"/>
            <a:ext cx="78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2p</a:t>
            </a:r>
          </a:p>
        </p:txBody>
      </p:sp>
      <p:grpSp>
        <p:nvGrpSpPr>
          <p:cNvPr id="438" name="Groupe 437">
            <a:extLst>
              <a:ext uri="{FF2B5EF4-FFF2-40B4-BE49-F238E27FC236}">
                <a16:creationId xmlns:a16="http://schemas.microsoft.com/office/drawing/2014/main" id="{D3D57190-2709-72EF-C099-AB2C4809F43E}"/>
              </a:ext>
            </a:extLst>
          </p:cNvPr>
          <p:cNvGrpSpPr/>
          <p:nvPr/>
        </p:nvGrpSpPr>
        <p:grpSpPr>
          <a:xfrm>
            <a:off x="6075485" y="1666337"/>
            <a:ext cx="382637" cy="4283964"/>
            <a:chOff x="1831862" y="1559791"/>
            <a:chExt cx="552249" cy="4283964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01C471A3-5005-EBFB-F301-B39F911B56A6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09CA28D1-1D7A-B610-9495-5E622B0D71C8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31495E30-F088-5A7F-268B-1A704C0D8688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42" name="Groupe 441">
            <a:extLst>
              <a:ext uri="{FF2B5EF4-FFF2-40B4-BE49-F238E27FC236}">
                <a16:creationId xmlns:a16="http://schemas.microsoft.com/office/drawing/2014/main" id="{CD37AB35-18D1-C10E-91E9-6F625A6C515E}"/>
              </a:ext>
            </a:extLst>
          </p:cNvPr>
          <p:cNvGrpSpPr/>
          <p:nvPr/>
        </p:nvGrpSpPr>
        <p:grpSpPr>
          <a:xfrm>
            <a:off x="6571715" y="1666337"/>
            <a:ext cx="382637" cy="4283964"/>
            <a:chOff x="1831862" y="1559791"/>
            <a:chExt cx="552249" cy="4283964"/>
          </a:xfrm>
        </p:grpSpPr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93DCDEA9-5318-9E02-C9E1-99048D6FA19E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8D38CED9-CCC0-A72D-4D3D-24DDE5B25868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0C05016E-C12B-07D6-64C0-4426DEDF8622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46" name="Connecteur droit avec flèche 445">
            <a:extLst>
              <a:ext uri="{FF2B5EF4-FFF2-40B4-BE49-F238E27FC236}">
                <a16:creationId xmlns:a16="http://schemas.microsoft.com/office/drawing/2014/main" id="{744ABE5C-3A55-D545-625E-B367BB8C35E5}"/>
              </a:ext>
            </a:extLst>
          </p:cNvPr>
          <p:cNvCxnSpPr>
            <a:cxnSpLocks/>
          </p:cNvCxnSpPr>
          <p:nvPr/>
        </p:nvCxnSpPr>
        <p:spPr>
          <a:xfrm flipV="1">
            <a:off x="6200956" y="3680110"/>
            <a:ext cx="0" cy="134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Connecteur droit avec flèche 446">
            <a:extLst>
              <a:ext uri="{FF2B5EF4-FFF2-40B4-BE49-F238E27FC236}">
                <a16:creationId xmlns:a16="http://schemas.microsoft.com/office/drawing/2014/main" id="{49F383EB-AE3C-D6A8-6BAA-2572C71F5196}"/>
              </a:ext>
            </a:extLst>
          </p:cNvPr>
          <p:cNvCxnSpPr>
            <a:cxnSpLocks/>
          </p:cNvCxnSpPr>
          <p:nvPr/>
        </p:nvCxnSpPr>
        <p:spPr>
          <a:xfrm flipV="1">
            <a:off x="6360851" y="2421244"/>
            <a:ext cx="0" cy="2605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Connecteur droit avec flèche 448">
            <a:extLst>
              <a:ext uri="{FF2B5EF4-FFF2-40B4-BE49-F238E27FC236}">
                <a16:creationId xmlns:a16="http://schemas.microsoft.com/office/drawing/2014/main" id="{3E99FFD0-761B-6554-E933-80B99F56B5B8}"/>
              </a:ext>
            </a:extLst>
          </p:cNvPr>
          <p:cNvCxnSpPr>
            <a:cxnSpLocks/>
          </p:cNvCxnSpPr>
          <p:nvPr/>
        </p:nvCxnSpPr>
        <p:spPr>
          <a:xfrm flipV="1">
            <a:off x="6843034" y="2421244"/>
            <a:ext cx="0" cy="2605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Connecteur droit avec flèche 449">
            <a:extLst>
              <a:ext uri="{FF2B5EF4-FFF2-40B4-BE49-F238E27FC236}">
                <a16:creationId xmlns:a16="http://schemas.microsoft.com/office/drawing/2014/main" id="{AD915360-315F-FC5F-7498-F1B7719B0A5E}"/>
              </a:ext>
            </a:extLst>
          </p:cNvPr>
          <p:cNvCxnSpPr>
            <a:cxnSpLocks/>
          </p:cNvCxnSpPr>
          <p:nvPr/>
        </p:nvCxnSpPr>
        <p:spPr>
          <a:xfrm flipV="1">
            <a:off x="6690635" y="2421244"/>
            <a:ext cx="0" cy="13463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1" name="Groupe 450">
            <a:extLst>
              <a:ext uri="{FF2B5EF4-FFF2-40B4-BE49-F238E27FC236}">
                <a16:creationId xmlns:a16="http://schemas.microsoft.com/office/drawing/2014/main" id="{06D41B2A-1011-C88E-9FB0-4295090D145D}"/>
              </a:ext>
            </a:extLst>
          </p:cNvPr>
          <p:cNvGrpSpPr/>
          <p:nvPr/>
        </p:nvGrpSpPr>
        <p:grpSpPr>
          <a:xfrm>
            <a:off x="7260685" y="1675769"/>
            <a:ext cx="382637" cy="4283964"/>
            <a:chOff x="1831862" y="1559791"/>
            <a:chExt cx="552249" cy="4283964"/>
          </a:xfrm>
        </p:grpSpPr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0BB4D9C3-DEEF-F46E-999D-E144376A8E3D}"/>
                </a:ext>
              </a:extLst>
            </p:cNvPr>
            <p:cNvSpPr/>
            <p:nvPr/>
          </p:nvSpPr>
          <p:spPr>
            <a:xfrm>
              <a:off x="1831863" y="4287444"/>
              <a:ext cx="552248" cy="1556311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F8A67DEA-4616-9722-A015-989F784C86B0}"/>
                </a:ext>
              </a:extLst>
            </p:cNvPr>
            <p:cNvSpPr/>
            <p:nvPr/>
          </p:nvSpPr>
          <p:spPr>
            <a:xfrm>
              <a:off x="1831862" y="1559791"/>
              <a:ext cx="552248" cy="1417638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24E3D856-A39E-FF82-5393-410FF3A31831}"/>
                </a:ext>
              </a:extLst>
            </p:cNvPr>
            <p:cNvSpPr/>
            <p:nvPr/>
          </p:nvSpPr>
          <p:spPr>
            <a:xfrm>
              <a:off x="1831863" y="2977429"/>
              <a:ext cx="552248" cy="1312592"/>
            </a:xfrm>
            <a:prstGeom prst="rect">
              <a:avLst/>
            </a:prstGeom>
            <a:solidFill>
              <a:srgbClr val="FF0000">
                <a:alpha val="45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55" name="Connecteur droit avec flèche 454">
            <a:extLst>
              <a:ext uri="{FF2B5EF4-FFF2-40B4-BE49-F238E27FC236}">
                <a16:creationId xmlns:a16="http://schemas.microsoft.com/office/drawing/2014/main" id="{D11C31E4-9F37-ABCD-D8E5-71113CBB3ECF}"/>
              </a:ext>
            </a:extLst>
          </p:cNvPr>
          <p:cNvCxnSpPr>
            <a:cxnSpLocks/>
          </p:cNvCxnSpPr>
          <p:nvPr/>
        </p:nvCxnSpPr>
        <p:spPr>
          <a:xfrm flipV="1">
            <a:off x="7388326" y="2424642"/>
            <a:ext cx="0" cy="2600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Connecteur droit avec flèche 460">
            <a:extLst>
              <a:ext uri="{FF2B5EF4-FFF2-40B4-BE49-F238E27FC236}">
                <a16:creationId xmlns:a16="http://schemas.microsoft.com/office/drawing/2014/main" id="{3724F161-B827-F49E-F712-1D8E2C2C935B}"/>
              </a:ext>
            </a:extLst>
          </p:cNvPr>
          <p:cNvCxnSpPr>
            <a:cxnSpLocks/>
          </p:cNvCxnSpPr>
          <p:nvPr/>
        </p:nvCxnSpPr>
        <p:spPr>
          <a:xfrm flipV="1">
            <a:off x="7533231" y="2424642"/>
            <a:ext cx="0" cy="2600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9B0A5864-18AD-B45E-B999-191E0B10606B}"/>
              </a:ext>
            </a:extLst>
          </p:cNvPr>
          <p:cNvSpPr txBox="1"/>
          <p:nvPr/>
        </p:nvSpPr>
        <p:spPr>
          <a:xfrm>
            <a:off x="5977882" y="6058996"/>
            <a:ext cx="78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2h1p</a:t>
            </a:r>
          </a:p>
        </p:txBody>
      </p:sp>
      <p:sp>
        <p:nvSpPr>
          <p:cNvPr id="463" name="ZoneTexte 462">
            <a:extLst>
              <a:ext uri="{FF2B5EF4-FFF2-40B4-BE49-F238E27FC236}">
                <a16:creationId xmlns:a16="http://schemas.microsoft.com/office/drawing/2014/main" id="{6EE9F722-FC48-8BF7-7A7C-CE47C8F8ECA7}"/>
              </a:ext>
            </a:extLst>
          </p:cNvPr>
          <p:cNvSpPr txBox="1"/>
          <p:nvPr/>
        </p:nvSpPr>
        <p:spPr>
          <a:xfrm>
            <a:off x="6488102" y="6058996"/>
            <a:ext cx="78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1h2p</a:t>
            </a:r>
          </a:p>
        </p:txBody>
      </p:sp>
      <p:sp>
        <p:nvSpPr>
          <p:cNvPr id="464" name="ZoneTexte 463">
            <a:extLst>
              <a:ext uri="{FF2B5EF4-FFF2-40B4-BE49-F238E27FC236}">
                <a16:creationId xmlns:a16="http://schemas.microsoft.com/office/drawing/2014/main" id="{6C8DB8A6-42E8-BF23-67DE-5F6B59F64A6B}"/>
              </a:ext>
            </a:extLst>
          </p:cNvPr>
          <p:cNvSpPr txBox="1"/>
          <p:nvPr/>
        </p:nvSpPr>
        <p:spPr>
          <a:xfrm>
            <a:off x="7152509" y="6048530"/>
            <a:ext cx="785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2h2p</a:t>
            </a:r>
          </a:p>
        </p:txBody>
      </p:sp>
      <p:sp>
        <p:nvSpPr>
          <p:cNvPr id="465" name="ZoneTexte 464">
            <a:extLst>
              <a:ext uri="{FF2B5EF4-FFF2-40B4-BE49-F238E27FC236}">
                <a16:creationId xmlns:a16="http://schemas.microsoft.com/office/drawing/2014/main" id="{EAFDC06D-ED5D-D9F3-AB29-682DD6729316}"/>
              </a:ext>
            </a:extLst>
          </p:cNvPr>
          <p:cNvSpPr txBox="1"/>
          <p:nvPr/>
        </p:nvSpPr>
        <p:spPr>
          <a:xfrm>
            <a:off x="2235313" y="1252372"/>
            <a:ext cx="1036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CASSCF</a:t>
            </a:r>
          </a:p>
        </p:txBody>
      </p:sp>
      <p:sp>
        <p:nvSpPr>
          <p:cNvPr id="466" name="ZoneTexte 465">
            <a:extLst>
              <a:ext uri="{FF2B5EF4-FFF2-40B4-BE49-F238E27FC236}">
                <a16:creationId xmlns:a16="http://schemas.microsoft.com/office/drawing/2014/main" id="{DF9BB93A-323F-7F46-BD2D-B636EE2E2ED6}"/>
              </a:ext>
            </a:extLst>
          </p:cNvPr>
          <p:cNvSpPr txBox="1"/>
          <p:nvPr/>
        </p:nvSpPr>
        <p:spPr>
          <a:xfrm>
            <a:off x="3495138" y="1248419"/>
            <a:ext cx="785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DDCI1</a:t>
            </a:r>
          </a:p>
        </p:txBody>
      </p:sp>
      <p:sp>
        <p:nvSpPr>
          <p:cNvPr id="467" name="ZoneTexte 466">
            <a:extLst>
              <a:ext uri="{FF2B5EF4-FFF2-40B4-BE49-F238E27FC236}">
                <a16:creationId xmlns:a16="http://schemas.microsoft.com/office/drawing/2014/main" id="{73E608DC-3A84-D5B0-517E-3863DE562F03}"/>
              </a:ext>
            </a:extLst>
          </p:cNvPr>
          <p:cNvSpPr txBox="1"/>
          <p:nvPr/>
        </p:nvSpPr>
        <p:spPr>
          <a:xfrm>
            <a:off x="4969582" y="1258884"/>
            <a:ext cx="1366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DDCI2</a:t>
            </a:r>
          </a:p>
        </p:txBody>
      </p:sp>
      <p:sp>
        <p:nvSpPr>
          <p:cNvPr id="468" name="ZoneTexte 467">
            <a:extLst>
              <a:ext uri="{FF2B5EF4-FFF2-40B4-BE49-F238E27FC236}">
                <a16:creationId xmlns:a16="http://schemas.microsoft.com/office/drawing/2014/main" id="{8F67208A-AD8A-102F-3CC0-85B8BD7E8227}"/>
              </a:ext>
            </a:extLst>
          </p:cNvPr>
          <p:cNvSpPr txBox="1"/>
          <p:nvPr/>
        </p:nvSpPr>
        <p:spPr>
          <a:xfrm>
            <a:off x="6159700" y="1268323"/>
            <a:ext cx="1366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DDCI3</a:t>
            </a:r>
          </a:p>
        </p:txBody>
      </p:sp>
      <p:sp>
        <p:nvSpPr>
          <p:cNvPr id="469" name="ZoneTexte 468">
            <a:extLst>
              <a:ext uri="{FF2B5EF4-FFF2-40B4-BE49-F238E27FC236}">
                <a16:creationId xmlns:a16="http://schemas.microsoft.com/office/drawing/2014/main" id="{337BBF54-4523-854F-C94B-678D9131331C}"/>
              </a:ext>
            </a:extLst>
          </p:cNvPr>
          <p:cNvSpPr txBox="1"/>
          <p:nvPr/>
        </p:nvSpPr>
        <p:spPr>
          <a:xfrm>
            <a:off x="7121023" y="1254874"/>
            <a:ext cx="1366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MRSD</a:t>
            </a:r>
          </a:p>
        </p:txBody>
      </p:sp>
    </p:spTree>
    <p:extLst>
      <p:ext uri="{BB962C8B-B14F-4D97-AF65-F5344CB8AC3E}">
        <p14:creationId xmlns:p14="http://schemas.microsoft.com/office/powerpoint/2010/main" val="260172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0FFDFF3-0AA9-4A00-BEA9-7F20288E8252}"/>
              </a:ext>
            </a:extLst>
          </p:cNvPr>
          <p:cNvCxnSpPr>
            <a:cxnSpLocks/>
          </p:cNvCxnSpPr>
          <p:nvPr/>
        </p:nvCxnSpPr>
        <p:spPr>
          <a:xfrm>
            <a:off x="1543050" y="1555391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F3FDC65-F9DC-3429-48A0-B04CAED06D81}"/>
              </a:ext>
            </a:extLst>
          </p:cNvPr>
          <p:cNvCxnSpPr>
            <a:cxnSpLocks/>
          </p:cNvCxnSpPr>
          <p:nvPr/>
        </p:nvCxnSpPr>
        <p:spPr>
          <a:xfrm>
            <a:off x="2484120" y="1555391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948F793-1FDF-CFFC-4D21-EE8EA003FC6F}"/>
              </a:ext>
            </a:extLst>
          </p:cNvPr>
          <p:cNvCxnSpPr>
            <a:cxnSpLocks/>
          </p:cNvCxnSpPr>
          <p:nvPr/>
        </p:nvCxnSpPr>
        <p:spPr>
          <a:xfrm>
            <a:off x="5154930" y="1555390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3E4E010-44E5-E2C9-F18B-486ACF92F55B}"/>
              </a:ext>
            </a:extLst>
          </p:cNvPr>
          <p:cNvCxnSpPr>
            <a:cxnSpLocks/>
          </p:cNvCxnSpPr>
          <p:nvPr/>
        </p:nvCxnSpPr>
        <p:spPr>
          <a:xfrm>
            <a:off x="6096000" y="1555390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7728047-83C6-F303-AF6B-D04E06A54C57}"/>
              </a:ext>
            </a:extLst>
          </p:cNvPr>
          <p:cNvCxnSpPr/>
          <p:nvPr/>
        </p:nvCxnSpPr>
        <p:spPr>
          <a:xfrm>
            <a:off x="3577590" y="1565910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4D21067-06E9-EECE-C23A-CA77B8561AFD}"/>
              </a:ext>
            </a:extLst>
          </p:cNvPr>
          <p:cNvCxnSpPr>
            <a:cxnSpLocks/>
          </p:cNvCxnSpPr>
          <p:nvPr/>
        </p:nvCxnSpPr>
        <p:spPr>
          <a:xfrm>
            <a:off x="877956" y="2725102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2E0462F-902D-378E-4506-3161C17AE71A}"/>
              </a:ext>
            </a:extLst>
          </p:cNvPr>
          <p:cNvCxnSpPr>
            <a:cxnSpLocks/>
          </p:cNvCxnSpPr>
          <p:nvPr/>
        </p:nvCxnSpPr>
        <p:spPr>
          <a:xfrm>
            <a:off x="1819026" y="2725102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46089F4-14A2-A996-4656-A07C55EAB010}"/>
              </a:ext>
            </a:extLst>
          </p:cNvPr>
          <p:cNvCxnSpPr>
            <a:cxnSpLocks/>
          </p:cNvCxnSpPr>
          <p:nvPr/>
        </p:nvCxnSpPr>
        <p:spPr>
          <a:xfrm>
            <a:off x="5606166" y="2698640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ED99C83-8908-B79D-DF3E-FA963C22790B}"/>
              </a:ext>
            </a:extLst>
          </p:cNvPr>
          <p:cNvCxnSpPr>
            <a:cxnSpLocks/>
          </p:cNvCxnSpPr>
          <p:nvPr/>
        </p:nvCxnSpPr>
        <p:spPr>
          <a:xfrm>
            <a:off x="6547236" y="2698640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0BA50B3-C06D-AF45-20D9-9D5E3D37AEA8}"/>
              </a:ext>
            </a:extLst>
          </p:cNvPr>
          <p:cNvCxnSpPr/>
          <p:nvPr/>
        </p:nvCxnSpPr>
        <p:spPr>
          <a:xfrm flipV="1">
            <a:off x="2710401" y="2194560"/>
            <a:ext cx="525780" cy="5372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9CD002F-7123-3694-3552-29A02BD6F028}"/>
              </a:ext>
            </a:extLst>
          </p:cNvPr>
          <p:cNvCxnSpPr>
            <a:cxnSpLocks/>
          </p:cNvCxnSpPr>
          <p:nvPr/>
        </p:nvCxnSpPr>
        <p:spPr>
          <a:xfrm rot="5400000" flipV="1">
            <a:off x="2716116" y="2718435"/>
            <a:ext cx="525780" cy="5372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0FF49CB-927E-196B-B705-84E509DAB085}"/>
              </a:ext>
            </a:extLst>
          </p:cNvPr>
          <p:cNvCxnSpPr/>
          <p:nvPr/>
        </p:nvCxnSpPr>
        <p:spPr>
          <a:xfrm>
            <a:off x="3300951" y="3429000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1E3E00D-783F-0673-5AD2-10B6A7BAC560}"/>
              </a:ext>
            </a:extLst>
          </p:cNvPr>
          <p:cNvCxnSpPr/>
          <p:nvPr/>
        </p:nvCxnSpPr>
        <p:spPr>
          <a:xfrm>
            <a:off x="4242021" y="3429000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23D1EA32-AF01-97B2-B8BA-FFFC71F1704F}"/>
              </a:ext>
            </a:extLst>
          </p:cNvPr>
          <p:cNvCxnSpPr/>
          <p:nvPr/>
        </p:nvCxnSpPr>
        <p:spPr>
          <a:xfrm>
            <a:off x="3300951" y="2077064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3305C959-7F29-28FB-DACA-71BA8AF86640}"/>
              </a:ext>
            </a:extLst>
          </p:cNvPr>
          <p:cNvCxnSpPr/>
          <p:nvPr/>
        </p:nvCxnSpPr>
        <p:spPr>
          <a:xfrm>
            <a:off x="4242021" y="2077064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4FB466C-D036-D71D-2810-14A8A29B7D61}"/>
              </a:ext>
            </a:extLst>
          </p:cNvPr>
          <p:cNvCxnSpPr>
            <a:cxnSpLocks/>
          </p:cNvCxnSpPr>
          <p:nvPr/>
        </p:nvCxnSpPr>
        <p:spPr>
          <a:xfrm rot="5400000" flipV="1">
            <a:off x="4812046" y="2186940"/>
            <a:ext cx="525780" cy="5372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ECD32F8-8D03-99B1-7E82-23C5B172EBEB}"/>
              </a:ext>
            </a:extLst>
          </p:cNvPr>
          <p:cNvCxnSpPr>
            <a:cxnSpLocks/>
          </p:cNvCxnSpPr>
          <p:nvPr/>
        </p:nvCxnSpPr>
        <p:spPr>
          <a:xfrm flipV="1">
            <a:off x="4817761" y="2710815"/>
            <a:ext cx="525780" cy="5372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E369126-F0B3-806A-C152-44F8C839313B}"/>
              </a:ext>
            </a:extLst>
          </p:cNvPr>
          <p:cNvCxnSpPr>
            <a:cxnSpLocks/>
          </p:cNvCxnSpPr>
          <p:nvPr/>
        </p:nvCxnSpPr>
        <p:spPr>
          <a:xfrm flipV="1">
            <a:off x="1779270" y="1379800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1629B3D-7D4B-DAEA-B62A-3068818E22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23819" y="1379800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7947A4B-C480-D39F-D9C5-9370ECD204AE}"/>
              </a:ext>
            </a:extLst>
          </p:cNvPr>
          <p:cNvCxnSpPr>
            <a:cxnSpLocks/>
          </p:cNvCxnSpPr>
          <p:nvPr/>
        </p:nvCxnSpPr>
        <p:spPr>
          <a:xfrm flipV="1">
            <a:off x="6334704" y="1379799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13C4916A-2B91-AB54-C42B-DD233075A9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3480" y="1379800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06D3814-C0FD-3F9C-0288-ADF5B14E49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12772" y="2549511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BC1F1FC-782D-468C-A3DB-39F9B44F090B}"/>
              </a:ext>
            </a:extLst>
          </p:cNvPr>
          <p:cNvCxnSpPr>
            <a:cxnSpLocks/>
          </p:cNvCxnSpPr>
          <p:nvPr/>
        </p:nvCxnSpPr>
        <p:spPr>
          <a:xfrm flipV="1">
            <a:off x="1066965" y="2549511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2107FE46-160A-0913-F4E6-949A67E706FE}"/>
              </a:ext>
            </a:extLst>
          </p:cNvPr>
          <p:cNvCxnSpPr>
            <a:cxnSpLocks/>
          </p:cNvCxnSpPr>
          <p:nvPr/>
        </p:nvCxnSpPr>
        <p:spPr>
          <a:xfrm flipV="1">
            <a:off x="4409827" y="1901473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BFE051C-B302-5191-2B95-78966C19C2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44451" y="1909838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7DF5331-7FF5-60B6-17A6-75BE5808846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83171" y="3253409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29B41E0-535D-2B44-0017-E9E7E092767E}"/>
              </a:ext>
            </a:extLst>
          </p:cNvPr>
          <p:cNvCxnSpPr>
            <a:cxnSpLocks/>
          </p:cNvCxnSpPr>
          <p:nvPr/>
        </p:nvCxnSpPr>
        <p:spPr>
          <a:xfrm flipV="1">
            <a:off x="3449045" y="3253410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BCC6DC39-6E8A-BBB9-E0FA-32D34EB633AE}"/>
              </a:ext>
            </a:extLst>
          </p:cNvPr>
          <p:cNvCxnSpPr>
            <a:cxnSpLocks/>
          </p:cNvCxnSpPr>
          <p:nvPr/>
        </p:nvCxnSpPr>
        <p:spPr>
          <a:xfrm flipV="1">
            <a:off x="6722332" y="2523049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7992BF4-FA46-E6C2-00BA-DC8018C275D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73092" y="2523049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A09D99B7-B076-4C67-C02F-35CE526DB93E}"/>
              </a:ext>
            </a:extLst>
          </p:cNvPr>
          <p:cNvSpPr txBox="1"/>
          <p:nvPr/>
        </p:nvSpPr>
        <p:spPr>
          <a:xfrm>
            <a:off x="3837747" y="1159791"/>
            <a:ext cx="461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00EDABD-ADCF-C1A5-EECE-706286F7A3D1}"/>
              </a:ext>
            </a:extLst>
          </p:cNvPr>
          <p:cNvSpPr txBox="1"/>
          <p:nvPr/>
        </p:nvSpPr>
        <p:spPr>
          <a:xfrm>
            <a:off x="2710401" y="2154117"/>
            <a:ext cx="26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D7F2556-145E-7C09-0DAA-F954204BDA78}"/>
              </a:ext>
            </a:extLst>
          </p:cNvPr>
          <p:cNvSpPr txBox="1"/>
          <p:nvPr/>
        </p:nvSpPr>
        <p:spPr>
          <a:xfrm>
            <a:off x="2691351" y="3019436"/>
            <a:ext cx="26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9BE0AB6-9816-BD0D-05E5-FFB66E4ACF66}"/>
              </a:ext>
            </a:extLst>
          </p:cNvPr>
          <p:cNvSpPr txBox="1"/>
          <p:nvPr/>
        </p:nvSpPr>
        <p:spPr>
          <a:xfrm>
            <a:off x="5164751" y="3019436"/>
            <a:ext cx="26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33369D4-A97F-F075-B82B-647871A821AC}"/>
              </a:ext>
            </a:extLst>
          </p:cNvPr>
          <p:cNvSpPr txBox="1"/>
          <p:nvPr/>
        </p:nvSpPr>
        <p:spPr>
          <a:xfrm>
            <a:off x="5038644" y="2154117"/>
            <a:ext cx="26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ECA7C6B-1DB6-3A12-1791-586F1751C8E6}"/>
              </a:ext>
            </a:extLst>
          </p:cNvPr>
          <p:cNvSpPr txBox="1"/>
          <p:nvPr/>
        </p:nvSpPr>
        <p:spPr>
          <a:xfrm>
            <a:off x="3827808" y="2542844"/>
            <a:ext cx="414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U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D75EF13-61D6-B3DE-91AD-D2B9B94C59B8}"/>
              </a:ext>
            </a:extLst>
          </p:cNvPr>
          <p:cNvCxnSpPr>
            <a:cxnSpLocks/>
          </p:cNvCxnSpPr>
          <p:nvPr/>
        </p:nvCxnSpPr>
        <p:spPr>
          <a:xfrm>
            <a:off x="2380307" y="4579978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96E8F92-B46D-5D81-539B-C2BD39AB45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4053" y="4404387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F1C30CCA-81F1-B121-9333-D0C574B7B15E}"/>
              </a:ext>
            </a:extLst>
          </p:cNvPr>
          <p:cNvCxnSpPr>
            <a:cxnSpLocks/>
          </p:cNvCxnSpPr>
          <p:nvPr/>
        </p:nvCxnSpPr>
        <p:spPr>
          <a:xfrm flipV="1">
            <a:off x="1628246" y="4404387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ED12146D-7338-042A-736D-2B50965ACE00}"/>
              </a:ext>
            </a:extLst>
          </p:cNvPr>
          <p:cNvCxnSpPr>
            <a:cxnSpLocks/>
          </p:cNvCxnSpPr>
          <p:nvPr/>
        </p:nvCxnSpPr>
        <p:spPr>
          <a:xfrm>
            <a:off x="1388216" y="4579978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625AC486-B4B6-64E2-AB47-969467C90343}"/>
              </a:ext>
            </a:extLst>
          </p:cNvPr>
          <p:cNvCxnSpPr>
            <a:cxnSpLocks/>
          </p:cNvCxnSpPr>
          <p:nvPr/>
        </p:nvCxnSpPr>
        <p:spPr>
          <a:xfrm flipV="1">
            <a:off x="2081637" y="4705908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3E00BED9-4FEE-91B5-9C50-FD2D27FD5F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6261" y="4705908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94ECC3D6-E593-31A6-E549-202FFD3EDFC4}"/>
              </a:ext>
            </a:extLst>
          </p:cNvPr>
          <p:cNvCxnSpPr>
            <a:cxnSpLocks/>
          </p:cNvCxnSpPr>
          <p:nvPr/>
        </p:nvCxnSpPr>
        <p:spPr>
          <a:xfrm>
            <a:off x="1926254" y="4881499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7CB51F48-10E4-B25F-26FA-EBD23ECBED46}"/>
              </a:ext>
            </a:extLst>
          </p:cNvPr>
          <p:cNvCxnSpPr/>
          <p:nvPr/>
        </p:nvCxnSpPr>
        <p:spPr>
          <a:xfrm>
            <a:off x="1936633" y="4195964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CEADA571-BFB4-6D44-AA69-4F0431218E34}"/>
              </a:ext>
            </a:extLst>
          </p:cNvPr>
          <p:cNvCxnSpPr>
            <a:cxnSpLocks/>
          </p:cNvCxnSpPr>
          <p:nvPr/>
        </p:nvCxnSpPr>
        <p:spPr>
          <a:xfrm>
            <a:off x="3018399" y="4579026"/>
            <a:ext cx="467305" cy="117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7CAEEB18-9C78-8951-1A29-61FBCE40C5A0}"/>
              </a:ext>
            </a:extLst>
          </p:cNvPr>
          <p:cNvCxnSpPr>
            <a:cxnSpLocks/>
          </p:cNvCxnSpPr>
          <p:nvPr/>
        </p:nvCxnSpPr>
        <p:spPr>
          <a:xfrm>
            <a:off x="4551593" y="4577825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803D3384-8E86-ABA4-90B8-2F9A1F8156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45339" y="4402234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98A4FDB7-343C-F459-66C2-5320785EC2CF}"/>
              </a:ext>
            </a:extLst>
          </p:cNvPr>
          <p:cNvCxnSpPr>
            <a:cxnSpLocks/>
          </p:cNvCxnSpPr>
          <p:nvPr/>
        </p:nvCxnSpPr>
        <p:spPr>
          <a:xfrm flipV="1">
            <a:off x="3799532" y="4402234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91C698B-3F45-469E-1FB2-4F627960274F}"/>
              </a:ext>
            </a:extLst>
          </p:cNvPr>
          <p:cNvCxnSpPr>
            <a:cxnSpLocks/>
          </p:cNvCxnSpPr>
          <p:nvPr/>
        </p:nvCxnSpPr>
        <p:spPr>
          <a:xfrm>
            <a:off x="3559502" y="4577825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0053A35-F296-1795-B8E8-B7557EC1ED5C}"/>
              </a:ext>
            </a:extLst>
          </p:cNvPr>
          <p:cNvCxnSpPr>
            <a:cxnSpLocks/>
          </p:cNvCxnSpPr>
          <p:nvPr/>
        </p:nvCxnSpPr>
        <p:spPr>
          <a:xfrm flipV="1">
            <a:off x="4865255" y="4402234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A879CE79-3C78-BC79-8B86-FAD36629553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87547" y="4707938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D3C668A8-D151-DFED-CAF4-3411742BAC14}"/>
              </a:ext>
            </a:extLst>
          </p:cNvPr>
          <p:cNvCxnSpPr>
            <a:cxnSpLocks/>
          </p:cNvCxnSpPr>
          <p:nvPr/>
        </p:nvCxnSpPr>
        <p:spPr>
          <a:xfrm>
            <a:off x="4097540" y="4883529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60FB491-99DF-D2E0-6277-D1EF198F74DC}"/>
              </a:ext>
            </a:extLst>
          </p:cNvPr>
          <p:cNvCxnSpPr/>
          <p:nvPr/>
        </p:nvCxnSpPr>
        <p:spPr>
          <a:xfrm>
            <a:off x="4107919" y="4193811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E2FF6C05-2A85-03F6-7AD1-0FD44358D54E}"/>
              </a:ext>
            </a:extLst>
          </p:cNvPr>
          <p:cNvCxnSpPr>
            <a:cxnSpLocks/>
          </p:cNvCxnSpPr>
          <p:nvPr/>
        </p:nvCxnSpPr>
        <p:spPr>
          <a:xfrm>
            <a:off x="5167685" y="4565112"/>
            <a:ext cx="467305" cy="117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3DA33A40-C1BA-3BC9-560F-FFF964913A5F}"/>
              </a:ext>
            </a:extLst>
          </p:cNvPr>
          <p:cNvCxnSpPr>
            <a:cxnSpLocks/>
          </p:cNvCxnSpPr>
          <p:nvPr/>
        </p:nvCxnSpPr>
        <p:spPr>
          <a:xfrm>
            <a:off x="6700879" y="4570869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B4AB48AD-77D2-E353-A103-8A2E72837D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94625" y="4395278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B50AA9C7-ED2D-C178-A56A-240E6E5490DB}"/>
              </a:ext>
            </a:extLst>
          </p:cNvPr>
          <p:cNvCxnSpPr>
            <a:cxnSpLocks/>
          </p:cNvCxnSpPr>
          <p:nvPr/>
        </p:nvCxnSpPr>
        <p:spPr>
          <a:xfrm flipV="1">
            <a:off x="5937223" y="4389521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3BA68CCC-3875-8E73-63BF-EFA5955C71A7}"/>
              </a:ext>
            </a:extLst>
          </p:cNvPr>
          <p:cNvCxnSpPr>
            <a:cxnSpLocks/>
          </p:cNvCxnSpPr>
          <p:nvPr/>
        </p:nvCxnSpPr>
        <p:spPr>
          <a:xfrm>
            <a:off x="5766766" y="4565112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356C4308-A485-E19B-744A-E294896EDFD2}"/>
              </a:ext>
            </a:extLst>
          </p:cNvPr>
          <p:cNvCxnSpPr>
            <a:cxnSpLocks/>
          </p:cNvCxnSpPr>
          <p:nvPr/>
        </p:nvCxnSpPr>
        <p:spPr>
          <a:xfrm flipV="1">
            <a:off x="7014541" y="4395278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402376FE-C3C8-214E-E0E8-ACE4E45EF3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60178" y="4389521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01DFEB5-44E9-A555-66C9-BE177E7FF98B}"/>
              </a:ext>
            </a:extLst>
          </p:cNvPr>
          <p:cNvCxnSpPr/>
          <p:nvPr/>
        </p:nvCxnSpPr>
        <p:spPr>
          <a:xfrm>
            <a:off x="6246826" y="4882262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8AD0D50A-3D2A-716B-D268-F6397A1DD9CB}"/>
              </a:ext>
            </a:extLst>
          </p:cNvPr>
          <p:cNvCxnSpPr/>
          <p:nvPr/>
        </p:nvCxnSpPr>
        <p:spPr>
          <a:xfrm>
            <a:off x="6257205" y="4179897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DA7B01BB-B0C4-6C6D-1329-0587813AC9B6}"/>
              </a:ext>
            </a:extLst>
          </p:cNvPr>
          <p:cNvCxnSpPr>
            <a:cxnSpLocks/>
          </p:cNvCxnSpPr>
          <p:nvPr/>
        </p:nvCxnSpPr>
        <p:spPr>
          <a:xfrm>
            <a:off x="1567203" y="5744389"/>
            <a:ext cx="467305" cy="117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9FBCE466-DC96-AC60-DF0F-0B90CA97A173}"/>
              </a:ext>
            </a:extLst>
          </p:cNvPr>
          <p:cNvCxnSpPr>
            <a:cxnSpLocks/>
          </p:cNvCxnSpPr>
          <p:nvPr/>
        </p:nvCxnSpPr>
        <p:spPr>
          <a:xfrm>
            <a:off x="3100397" y="5736521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375A9A14-5AF3-20BE-6D8D-AD4801C78B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39481" y="5905826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2AA0248F-BB5A-B831-FA7D-0E4D45B44C57}"/>
              </a:ext>
            </a:extLst>
          </p:cNvPr>
          <p:cNvCxnSpPr>
            <a:cxnSpLocks/>
          </p:cNvCxnSpPr>
          <p:nvPr/>
        </p:nvCxnSpPr>
        <p:spPr>
          <a:xfrm flipV="1">
            <a:off x="2395879" y="5571855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6756D29-40E8-5C84-20C9-BBD5A07080C3}"/>
              </a:ext>
            </a:extLst>
          </p:cNvPr>
          <p:cNvCxnSpPr>
            <a:cxnSpLocks/>
          </p:cNvCxnSpPr>
          <p:nvPr/>
        </p:nvCxnSpPr>
        <p:spPr>
          <a:xfrm>
            <a:off x="2202230" y="5747446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9658B8B5-53E8-F4B4-32DB-22E544B2A2BB}"/>
              </a:ext>
            </a:extLst>
          </p:cNvPr>
          <p:cNvCxnSpPr>
            <a:cxnSpLocks/>
          </p:cNvCxnSpPr>
          <p:nvPr/>
        </p:nvCxnSpPr>
        <p:spPr>
          <a:xfrm flipV="1">
            <a:off x="3414059" y="5560930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85E0352E-E8D6-3797-5168-4610AFFA0E4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71458" y="5571855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CCC6E771-2345-CE00-C9E6-3F08F65B876E}"/>
              </a:ext>
            </a:extLst>
          </p:cNvPr>
          <p:cNvCxnSpPr>
            <a:cxnSpLocks/>
          </p:cNvCxnSpPr>
          <p:nvPr/>
        </p:nvCxnSpPr>
        <p:spPr>
          <a:xfrm>
            <a:off x="2636005" y="6081417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E4743960-65D5-8C5B-4CB6-7C85640FD10D}"/>
              </a:ext>
            </a:extLst>
          </p:cNvPr>
          <p:cNvCxnSpPr/>
          <p:nvPr/>
        </p:nvCxnSpPr>
        <p:spPr>
          <a:xfrm>
            <a:off x="2656723" y="5359174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66E94052-7BE7-8065-1824-764BA3CDD37B}"/>
              </a:ext>
            </a:extLst>
          </p:cNvPr>
          <p:cNvCxnSpPr>
            <a:cxnSpLocks/>
          </p:cNvCxnSpPr>
          <p:nvPr/>
        </p:nvCxnSpPr>
        <p:spPr>
          <a:xfrm>
            <a:off x="3874266" y="5750269"/>
            <a:ext cx="467305" cy="117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51E27D2C-F333-371A-F505-F457C6996469}"/>
              </a:ext>
            </a:extLst>
          </p:cNvPr>
          <p:cNvCxnSpPr/>
          <p:nvPr/>
        </p:nvCxnSpPr>
        <p:spPr>
          <a:xfrm>
            <a:off x="5407460" y="5748116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3D9CF1CE-A59A-A615-27A4-11C30A3A5DF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46544" y="5918705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107B1CDD-866B-60AD-FE3B-D4FFEB885F35}"/>
              </a:ext>
            </a:extLst>
          </p:cNvPr>
          <p:cNvCxnSpPr>
            <a:cxnSpLocks/>
          </p:cNvCxnSpPr>
          <p:nvPr/>
        </p:nvCxnSpPr>
        <p:spPr>
          <a:xfrm flipV="1">
            <a:off x="5115224" y="5918705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347C5A52-5A8E-4278-5B22-1EF48D7F5A19}"/>
              </a:ext>
            </a:extLst>
          </p:cNvPr>
          <p:cNvCxnSpPr/>
          <p:nvPr/>
        </p:nvCxnSpPr>
        <p:spPr>
          <a:xfrm>
            <a:off x="4509293" y="5748116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D276681D-F518-9783-8762-40A65C55D28A}"/>
              </a:ext>
            </a:extLst>
          </p:cNvPr>
          <p:cNvCxnSpPr>
            <a:cxnSpLocks/>
          </p:cNvCxnSpPr>
          <p:nvPr/>
        </p:nvCxnSpPr>
        <p:spPr>
          <a:xfrm flipV="1">
            <a:off x="5721122" y="5566810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44F93DCC-F117-C98A-ACD8-15A270A5F6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78521" y="5617491"/>
            <a:ext cx="0" cy="35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5BB7A85F-6780-3ABC-F795-0EE4892324F3}"/>
              </a:ext>
            </a:extLst>
          </p:cNvPr>
          <p:cNvCxnSpPr>
            <a:cxnSpLocks/>
          </p:cNvCxnSpPr>
          <p:nvPr/>
        </p:nvCxnSpPr>
        <p:spPr>
          <a:xfrm>
            <a:off x="4943068" y="6094296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C73176CF-0F0B-A00E-DB94-DD50CF8CCC48}"/>
              </a:ext>
            </a:extLst>
          </p:cNvPr>
          <p:cNvCxnSpPr/>
          <p:nvPr/>
        </p:nvCxnSpPr>
        <p:spPr>
          <a:xfrm>
            <a:off x="4963786" y="5365054"/>
            <a:ext cx="4800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52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80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10167</TotalTime>
  <Words>37</Words>
  <Application>Microsoft Macintosh PowerPoint</Application>
  <PresentationFormat>Grand écran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Flaurent HEULLY--ALARY</dc:creator>
  <cp:lastModifiedBy>Flaurent HEULLY--ALARY</cp:lastModifiedBy>
  <cp:revision>2</cp:revision>
  <dcterms:created xsi:type="dcterms:W3CDTF">2025-07-30T15:49:32Z</dcterms:created>
  <dcterms:modified xsi:type="dcterms:W3CDTF">2025-08-10T10:18:55Z</dcterms:modified>
</cp:coreProperties>
</file>