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77" r:id="rId3"/>
    <p:sldId id="278" r:id="rId4"/>
    <p:sldId id="279" r:id="rId5"/>
    <p:sldId id="281" r:id="rId6"/>
    <p:sldId id="256" r:id="rId7"/>
  </p:sldIdLst>
  <p:sldSz cx="57594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5031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3621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8708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5674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9333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7152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6360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6710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0630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9719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AF47A-600C-4857-8CC1-56F55AA42425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9960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AF47A-600C-4857-8CC1-56F55AA42425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DB12F-9DF4-40CB-B429-B74B63EA14B5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3285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1766C361-D020-464B-BA6A-1FF3EDF81801}"/>
              </a:ext>
            </a:extLst>
          </p:cNvPr>
          <p:cNvGrpSpPr/>
          <p:nvPr/>
        </p:nvGrpSpPr>
        <p:grpSpPr>
          <a:xfrm>
            <a:off x="2699725" y="720000"/>
            <a:ext cx="360000" cy="360000"/>
            <a:chOff x="751840" y="670560"/>
            <a:chExt cx="720000" cy="720000"/>
          </a:xfrm>
          <a:solidFill>
            <a:srgbClr val="EDDD0D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5A7ED4D-5CA8-4A2C-AB4A-FCD30FA6303B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AB263F65-DBAF-4679-9691-1007D97D9C58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2039F1FC-3505-40E7-B2EE-A18CC1A06B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9FF6138B-294C-4181-A9D9-2E6AB0B77D00}"/>
              </a:ext>
            </a:extLst>
          </p:cNvPr>
          <p:cNvSpPr/>
          <p:nvPr/>
        </p:nvSpPr>
        <p:spPr>
          <a:xfrm>
            <a:off x="2861725" y="88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235924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87CBEFC-479C-4C7F-9691-CEBA3E7D9885}"/>
              </a:ext>
            </a:extLst>
          </p:cNvPr>
          <p:cNvGrpSpPr/>
          <p:nvPr/>
        </p:nvGrpSpPr>
        <p:grpSpPr>
          <a:xfrm>
            <a:off x="4069388" y="1440000"/>
            <a:ext cx="360000" cy="360000"/>
            <a:chOff x="751840" y="670560"/>
            <a:chExt cx="720000" cy="720000"/>
          </a:xfrm>
          <a:solidFill>
            <a:srgbClr val="EDDD0D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DBA132-39B3-46B0-B8F3-B39EF540EFB5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11791ED4-487E-4A42-B5D9-1AA355ED3080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6C9EA653-D409-44AC-8059-A3E3A7D10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A184A9D0-BB8B-48FC-8092-A3FCDE9C3EEE}"/>
              </a:ext>
            </a:extLst>
          </p:cNvPr>
          <p:cNvSpPr/>
          <p:nvPr/>
        </p:nvSpPr>
        <p:spPr>
          <a:xfrm>
            <a:off x="4231388" y="160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4562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561CE806-7FC7-4D78-A1D1-BC82D34AF293}"/>
              </a:ext>
            </a:extLst>
          </p:cNvPr>
          <p:cNvGrpSpPr/>
          <p:nvPr/>
        </p:nvGrpSpPr>
        <p:grpSpPr>
          <a:xfrm>
            <a:off x="2700000" y="2178000"/>
            <a:ext cx="360000" cy="360000"/>
            <a:chOff x="751840" y="670560"/>
            <a:chExt cx="720000" cy="720000"/>
          </a:xfrm>
          <a:solidFill>
            <a:srgbClr val="EDDD0D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D5B3866-75AF-4E06-9612-FD447927ACAA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C9CFDC09-3DAA-4E4E-B33D-41F7B34C8335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F98F439-0216-4823-8707-8E9E8DAE0F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460EB9B2-0CBC-4950-9E4B-60AB72875D40}"/>
              </a:ext>
            </a:extLst>
          </p:cNvPr>
          <p:cNvSpPr/>
          <p:nvPr/>
        </p:nvSpPr>
        <p:spPr>
          <a:xfrm>
            <a:off x="2861725" y="2340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382932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274C6116-F662-404F-BBBC-9A8AB19F7DB6}"/>
              </a:ext>
            </a:extLst>
          </p:cNvPr>
          <p:cNvGrpSpPr/>
          <p:nvPr/>
        </p:nvGrpSpPr>
        <p:grpSpPr>
          <a:xfrm>
            <a:off x="1332000" y="1440000"/>
            <a:ext cx="360000" cy="360000"/>
            <a:chOff x="751840" y="670560"/>
            <a:chExt cx="720000" cy="720000"/>
          </a:xfrm>
          <a:solidFill>
            <a:srgbClr val="EDDD0D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4EFB6ED-EA27-4C05-9C13-08663FA5D8AD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73703F32-2E4B-4AA9-B747-B29992EE21FA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1ED901FF-0579-4A8C-8191-6B1D60845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144DFC81-5347-44BB-B813-8161DB5217CF}"/>
              </a:ext>
            </a:extLst>
          </p:cNvPr>
          <p:cNvSpPr/>
          <p:nvPr/>
        </p:nvSpPr>
        <p:spPr>
          <a:xfrm>
            <a:off x="1494000" y="160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379032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3A59D76E-95F8-4D72-8B1F-1D409C058CC4}"/>
              </a:ext>
            </a:extLst>
          </p:cNvPr>
          <p:cNvGrpSpPr/>
          <p:nvPr/>
        </p:nvGrpSpPr>
        <p:grpSpPr>
          <a:xfrm>
            <a:off x="2699725" y="1440044"/>
            <a:ext cx="360000" cy="360000"/>
            <a:chOff x="5736000" y="3069000"/>
            <a:chExt cx="720000" cy="720000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E9184AD3-1AD9-4BA4-8314-1B8DC0FCD284}"/>
                </a:ext>
              </a:extLst>
            </p:cNvPr>
            <p:cNvGrpSpPr/>
            <p:nvPr/>
          </p:nvGrpSpPr>
          <p:grpSpPr>
            <a:xfrm>
              <a:off x="5736000" y="3069000"/>
              <a:ext cx="720000" cy="720000"/>
              <a:chOff x="751840" y="670560"/>
              <a:chExt cx="720000" cy="720000"/>
            </a:xfrm>
            <a:solidFill>
              <a:schemeClr val="tx1"/>
            </a:solidFill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71A01B-FCAB-4BA2-9BE2-CC772093DAAB}"/>
                  </a:ext>
                </a:extLst>
              </p:cNvPr>
              <p:cNvSpPr/>
              <p:nvPr/>
            </p:nvSpPr>
            <p:spPr>
              <a:xfrm>
                <a:off x="751840" y="670560"/>
                <a:ext cx="720000" cy="72000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402" dirty="0"/>
              </a:p>
            </p:txBody>
          </p: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C35ECC86-0D8D-4FDC-AA07-173930608242}"/>
                  </a:ext>
                </a:extLst>
              </p:cNvPr>
              <p:cNvCxnSpPr/>
              <p:nvPr/>
            </p:nvCxnSpPr>
            <p:spPr>
              <a:xfrm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51018A9B-BCA1-4816-A82B-2E1E765483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A6A76FBA-BF1F-49E5-BD34-EB06A9DC1416}"/>
                </a:ext>
              </a:extLst>
            </p:cNvPr>
            <p:cNvSpPr/>
            <p:nvPr/>
          </p:nvSpPr>
          <p:spPr>
            <a:xfrm>
              <a:off x="6060000" y="3393000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</p:grpSp>
    </p:spTree>
    <p:extLst>
      <p:ext uri="{BB962C8B-B14F-4D97-AF65-F5344CB8AC3E}">
        <p14:creationId xmlns:p14="http://schemas.microsoft.com/office/powerpoint/2010/main" val="11547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05584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Office PowerPoint</Application>
  <PresentationFormat>Personnalisé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 Thévenard</dc:creator>
  <cp:lastModifiedBy> </cp:lastModifiedBy>
  <cp:revision>3</cp:revision>
  <dcterms:created xsi:type="dcterms:W3CDTF">2021-01-07T13:34:34Z</dcterms:created>
  <dcterms:modified xsi:type="dcterms:W3CDTF">2021-01-07T13:49:47Z</dcterms:modified>
</cp:coreProperties>
</file>