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81" r:id="rId6"/>
    <p:sldId id="282" r:id="rId7"/>
  </p:sldIdLst>
  <p:sldSz cx="5759450" cy="3240088"/>
  <p:notesSz cx="6858000" cy="9144000"/>
  <p:defaultTextStyle>
    <a:defPPr>
      <a:defRPr lang="es-419"/>
    </a:defPPr>
    <a:lvl1pPr marL="0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66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32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898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864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829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796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762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727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7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6E813-1CEF-4081-AFEC-D11035CB6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31" y="530265"/>
            <a:ext cx="4319588" cy="112803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6E90A2-92A0-412D-AD86-CC8DDFB25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E2DEBB-75B2-4131-903E-06627488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012BA4-C357-42D8-88E0-B2941C6E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4AADA7-7ED5-4385-BE58-1503DD09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22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71C21-9D10-4807-8789-7E648C59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F1A71B-9352-477D-95E4-F2E01AB2A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3CE983-427D-480D-9749-4FDB443A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CC752-EC34-4684-A155-9BC4D371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C5E49-F9E7-4EC7-82BF-18A13A2D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55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854F56-D1E4-448A-932D-FE7D10A9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121608" y="172506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2AD3FE-8BB4-4DF5-BA30-55613F434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963" y="172506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CEDAFF-D51B-4ACD-BEA5-EF60AA58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661836-19AD-45FD-B280-576180A4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66B085-61EC-4EB1-9446-7F8DF6FC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473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93E2C-ED24-48F6-82F8-3684E461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22CB4C-AFDC-4936-AA68-593AF3B3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59CAE0-EDA2-4411-9EFA-65312D7F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39602B-3A45-4FB9-9114-3211976F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822459-2331-4E29-92A5-4615D705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179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B5450-A15F-482A-A763-C8B5CDCF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637DCF-6C41-4EFE-909B-FDBD37262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62" y="2168310"/>
            <a:ext cx="4967526" cy="7087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08A44-ACB1-4CEA-9855-1310240F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486364-34BF-46A4-B511-AEDE9AE4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9D7E14-C62C-4400-9AEA-D2F575A6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134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1A2A6-A68E-4FA5-8286-8CE4C53D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BF510-70F6-4D46-8D93-D22ED2BD1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A3148E-E7F2-4C03-8484-C5656834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2BFA07-2E98-4C7D-8E81-457E9AF2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755F8F-AED7-44C6-BD60-7C8EF7D9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55B302-451E-40AB-8D34-0FFAE9B6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58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116D3-82CF-479B-9CD5-34F1D70A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2" y="172506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7FE9DC-5672-4C08-A2F7-22CA8D6F9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714" y="794272"/>
            <a:ext cx="2436517" cy="3892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549E27-1AA4-4829-98EE-2EB014DA6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714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9C75A7-8F4B-4BB8-AB1B-71DEE9D94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0DB955-1906-4D32-81CF-84C8F6B73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6FBC6-A40D-49E8-90E0-814077FE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E7A749-C33A-4D00-9957-7848E8C9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4D5524-44DC-4D77-87BA-8A6C78B9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263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CEC4E-9BF8-41D5-9311-C7B99853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1898DA-E38D-487E-AF55-6AF694B2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2640AC-48EE-4F8E-AEE1-9F676276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CAE1BA-5188-45C6-9DC4-6000A923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6215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FA20B7-40F6-4B96-9967-DAE818D8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01CA82-C5E0-4AC6-B449-EEFBC187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A2C294-9B79-4DE3-AD0B-59107013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494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6D505-5206-4FE1-9B6D-B57B04FB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3" y="216007"/>
            <a:ext cx="1857572" cy="7560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0C51F-48CE-4E3C-96FE-8474E97B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516" y="466514"/>
            <a:ext cx="2915722" cy="230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848642-8D12-41A5-ACEA-8773F513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3FB399-13E1-4F47-A6C0-F75400E1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EC260-1B55-410C-A0B5-71ED783A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397310-FD21-4AA6-9695-E59EB1DE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3877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091E1-04B6-474D-9935-A8798769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3" y="216007"/>
            <a:ext cx="1857572" cy="7560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B02163-B95A-4954-BC03-32889698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48516" y="466514"/>
            <a:ext cx="2915722" cy="2302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3E2DE1-69E5-43BD-B74C-2805C3184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CB4092-748B-4B1B-9330-F382EE48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E90FD1-107B-42A7-B405-257320D8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94ABBC-9694-416B-B882-A2969B8E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375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A79E3D-22B2-4ACD-A945-8AFF50D6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62" y="172506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0A0884-0B7F-4D28-943A-375E80CF7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749BFC-EEC3-4359-8AC0-32636BE43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962" y="3003083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A010-A4BD-4901-85F3-E789D132BB54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44DF1-4C6E-44B1-B078-EF3761841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818" y="3003083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7F748E-BE9A-4E63-8244-22EE3E1E7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7612" y="3003083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556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D551530-D4BD-4F4C-899D-EF5EE655F015}"/>
              </a:ext>
            </a:extLst>
          </p:cNvPr>
          <p:cNvGrpSpPr/>
          <p:nvPr/>
        </p:nvGrpSpPr>
        <p:grpSpPr>
          <a:xfrm>
            <a:off x="2699725" y="-2594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E4F48B-BB13-4155-8A89-925DFE6BCB8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5F3E71F3-8974-45CB-A1B6-22954FA4A14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FE254BA-11A3-4D48-8D9A-640573A87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77CA9F19-7690-4E60-A476-AC07F84DABB3}"/>
              </a:ext>
            </a:extLst>
          </p:cNvPr>
          <p:cNvSpPr/>
          <p:nvPr/>
        </p:nvSpPr>
        <p:spPr>
          <a:xfrm>
            <a:off x="2861725" y="159406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5192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02AF9FB-C923-4653-AE3B-ABCC8FD3388B}"/>
              </a:ext>
            </a:extLst>
          </p:cNvPr>
          <p:cNvGrpSpPr/>
          <p:nvPr/>
        </p:nvGrpSpPr>
        <p:grpSpPr>
          <a:xfrm>
            <a:off x="5399450" y="1440000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76383E-EDA7-4EFC-BCE2-DB20B681690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25F45CD-D504-4D29-8F48-B36E403A3FF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AADCCDFD-3EB6-4B7F-B973-F80211AB2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21C60006-64CA-4A3A-AF9D-28EA7800F66F}"/>
              </a:ext>
            </a:extLst>
          </p:cNvPr>
          <p:cNvSpPr/>
          <p:nvPr/>
        </p:nvSpPr>
        <p:spPr>
          <a:xfrm>
            <a:off x="5561450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1921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8728093-F199-4805-9866-955B3A32CDEB}"/>
              </a:ext>
            </a:extLst>
          </p:cNvPr>
          <p:cNvGrpSpPr/>
          <p:nvPr/>
        </p:nvGrpSpPr>
        <p:grpSpPr>
          <a:xfrm>
            <a:off x="2699725" y="2874448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395C9C-337F-4A7E-874B-E049313DB011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30D6AD1-E6E5-4C4A-994F-A17F1F8478A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A192965-9069-4F0C-B7E4-9BC25CB69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25AD6616-EC13-4ACD-9451-5F67A8A645B5}"/>
              </a:ext>
            </a:extLst>
          </p:cNvPr>
          <p:cNvSpPr/>
          <p:nvPr/>
        </p:nvSpPr>
        <p:spPr>
          <a:xfrm>
            <a:off x="2861725" y="303644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43059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F1D9D23-9909-4AF1-855E-A0C4BF808711}"/>
              </a:ext>
            </a:extLst>
          </p:cNvPr>
          <p:cNvGrpSpPr/>
          <p:nvPr/>
        </p:nvGrpSpPr>
        <p:grpSpPr>
          <a:xfrm>
            <a:off x="0" y="1440044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E9BD80-570A-4068-8D8A-EDA03B3D044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37B7592-959F-4002-B33F-2B262D89252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C50765F-E50B-4244-A2E5-45B401C68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9C70B661-E640-4EAF-8AD3-CE76D9AE1285}"/>
              </a:ext>
            </a:extLst>
          </p:cNvPr>
          <p:cNvSpPr/>
          <p:nvPr/>
        </p:nvSpPr>
        <p:spPr>
          <a:xfrm>
            <a:off x="162000" y="1602044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8203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837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1</cp:revision>
  <dcterms:created xsi:type="dcterms:W3CDTF">2021-01-07T13:34:35Z</dcterms:created>
  <dcterms:modified xsi:type="dcterms:W3CDTF">2021-01-07T13:41:31Z</dcterms:modified>
</cp:coreProperties>
</file>