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3" r:id="rId3"/>
    <p:sldId id="274" r:id="rId4"/>
    <p:sldId id="275" r:id="rId5"/>
    <p:sldId id="281" r:id="rId6"/>
    <p:sldId id="256" r:id="rId7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5031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3621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8708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5674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9333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7152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6360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6710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0630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9719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9960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AF47A-600C-4857-8CC1-56F55AA42425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3285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1CBBBA7-7B27-4F72-A193-F3C010E37C31}"/>
              </a:ext>
            </a:extLst>
          </p:cNvPr>
          <p:cNvGrpSpPr/>
          <p:nvPr/>
        </p:nvGrpSpPr>
        <p:grpSpPr>
          <a:xfrm>
            <a:off x="1332000" y="720000"/>
            <a:ext cx="360000" cy="360000"/>
            <a:chOff x="751840" y="670560"/>
            <a:chExt cx="720000" cy="720000"/>
          </a:xfrm>
          <a:solidFill>
            <a:srgbClr val="7030A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1FCD2E-5CF5-49BB-A198-22435235BFF2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24E56B62-C26B-4B5C-BE58-07C7488AB1B9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60CB9037-7FF0-47CF-8482-184C969046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5157BE02-857D-4D40-BC11-23642400C739}"/>
              </a:ext>
            </a:extLst>
          </p:cNvPr>
          <p:cNvSpPr/>
          <p:nvPr/>
        </p:nvSpPr>
        <p:spPr>
          <a:xfrm>
            <a:off x="1494000" y="88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59456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656D2AD-16FC-4215-9D83-9A3ACD51899E}"/>
              </a:ext>
            </a:extLst>
          </p:cNvPr>
          <p:cNvGrpSpPr/>
          <p:nvPr/>
        </p:nvGrpSpPr>
        <p:grpSpPr>
          <a:xfrm>
            <a:off x="4068903" y="720000"/>
            <a:ext cx="360000" cy="360000"/>
            <a:chOff x="751840" y="670560"/>
            <a:chExt cx="720000" cy="720000"/>
          </a:xfrm>
          <a:solidFill>
            <a:srgbClr val="7030A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1F4429-9EEE-49FB-BCAE-1576B6ECD610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2DF4582-CB18-4028-895E-57E0623AE9D5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F7285143-9141-429A-8D3D-24277D6A3B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894C64B4-48DF-426B-937A-806C2C424500}"/>
              </a:ext>
            </a:extLst>
          </p:cNvPr>
          <p:cNvSpPr/>
          <p:nvPr/>
        </p:nvSpPr>
        <p:spPr>
          <a:xfrm>
            <a:off x="4230903" y="88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5918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FA11D43-7EA2-4F09-AA16-86C5BB99D925}"/>
              </a:ext>
            </a:extLst>
          </p:cNvPr>
          <p:cNvGrpSpPr/>
          <p:nvPr/>
        </p:nvGrpSpPr>
        <p:grpSpPr>
          <a:xfrm>
            <a:off x="4069262" y="2178000"/>
            <a:ext cx="360000" cy="360000"/>
            <a:chOff x="751840" y="670560"/>
            <a:chExt cx="720000" cy="720000"/>
          </a:xfrm>
          <a:solidFill>
            <a:srgbClr val="7030A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1496D03-7F2B-4E9A-8C9F-B23F72536319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F5E51BDD-D8EC-446A-9D10-3CC3299B1360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7CE628F8-BC02-4207-B2F8-6BC116DEB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867BB427-C8EF-4C53-B030-3E5948D154E4}"/>
              </a:ext>
            </a:extLst>
          </p:cNvPr>
          <p:cNvSpPr/>
          <p:nvPr/>
        </p:nvSpPr>
        <p:spPr>
          <a:xfrm>
            <a:off x="4231262" y="2340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64385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F0EFB86-D886-483F-A703-362B029CD82B}"/>
              </a:ext>
            </a:extLst>
          </p:cNvPr>
          <p:cNvGrpSpPr/>
          <p:nvPr/>
        </p:nvGrpSpPr>
        <p:grpSpPr>
          <a:xfrm>
            <a:off x="1332000" y="2177835"/>
            <a:ext cx="360000" cy="360000"/>
            <a:chOff x="751840" y="670560"/>
            <a:chExt cx="720000" cy="720000"/>
          </a:xfrm>
          <a:solidFill>
            <a:srgbClr val="7030A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264C84-C387-49F7-BD48-B757F8F1AF1E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F2BC224E-0A30-48CC-87AB-29451355CC97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9A23A7C3-246A-4BCB-A3A5-E9F884F920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79795BFC-87B9-4DE5-9A9F-F72591F7AAF0}"/>
              </a:ext>
            </a:extLst>
          </p:cNvPr>
          <p:cNvSpPr/>
          <p:nvPr/>
        </p:nvSpPr>
        <p:spPr>
          <a:xfrm>
            <a:off x="1494000" y="2339835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85983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A59D76E-95F8-4D72-8B1F-1D409C058CC4}"/>
              </a:ext>
            </a:extLst>
          </p:cNvPr>
          <p:cNvGrpSpPr/>
          <p:nvPr/>
        </p:nvGrpSpPr>
        <p:grpSpPr>
          <a:xfrm>
            <a:off x="2699725" y="1440044"/>
            <a:ext cx="360000" cy="360000"/>
            <a:chOff x="5736000" y="3069000"/>
            <a:chExt cx="720000" cy="72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E9184AD3-1AD9-4BA4-8314-1B8DC0FCD284}"/>
                </a:ext>
              </a:extLst>
            </p:cNvPr>
            <p:cNvGrpSpPr/>
            <p:nvPr/>
          </p:nvGrpSpPr>
          <p:grpSpPr>
            <a:xfrm>
              <a:off x="5736000" y="3069000"/>
              <a:ext cx="720000" cy="720000"/>
              <a:chOff x="751840" y="670560"/>
              <a:chExt cx="720000" cy="720000"/>
            </a:xfrm>
            <a:solidFill>
              <a:schemeClr val="tx1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71A01B-FCAB-4BA2-9BE2-CC772093DAAB}"/>
                  </a:ext>
                </a:extLst>
              </p:cNvPr>
              <p:cNvSpPr/>
              <p:nvPr/>
            </p:nvSpPr>
            <p:spPr>
              <a:xfrm>
                <a:off x="751840" y="670560"/>
                <a:ext cx="720000" cy="72000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402" dirty="0"/>
              </a:p>
            </p:txBody>
          </p: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C35ECC86-0D8D-4FDC-AA07-173930608242}"/>
                  </a:ext>
                </a:extLst>
              </p:cNvPr>
              <p:cNvCxnSpPr/>
              <p:nvPr/>
            </p:nvCxnSpPr>
            <p:spPr>
              <a:xfrm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51018A9B-BCA1-4816-A82B-2E1E765483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6A76FBA-BF1F-49E5-BD34-EB06A9DC1416}"/>
                </a:ext>
              </a:extLst>
            </p:cNvPr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7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05584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0</Words>
  <Application>Microsoft Office PowerPoint</Application>
  <PresentationFormat>Personnalisé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Thévenard</dc:creator>
  <cp:lastModifiedBy> </cp:lastModifiedBy>
  <cp:revision>2</cp:revision>
  <dcterms:created xsi:type="dcterms:W3CDTF">2021-01-07T13:34:34Z</dcterms:created>
  <dcterms:modified xsi:type="dcterms:W3CDTF">2021-01-07T13:49:17Z</dcterms:modified>
</cp:coreProperties>
</file>