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0" r:id="rId6"/>
    <p:sldId id="261" r:id="rId7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4410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6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30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666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13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0656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26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5552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967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44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8514-4666-4265-9906-6C9145016E1B}" type="datetimeFigureOut">
              <a:rPr lang="es-419" smtClean="0"/>
              <a:t>7/1/2021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5FA3-ED28-481E-BA6C-E3371EEDA2F2}" type="slidenum">
              <a:rPr lang="es-419" smtClean="0"/>
              <a:t>‹N°›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15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3FA98818-1663-460D-AD08-8E134BE5F491}"/>
              </a:ext>
            </a:extLst>
          </p:cNvPr>
          <p:cNvGrpSpPr/>
          <p:nvPr/>
        </p:nvGrpSpPr>
        <p:grpSpPr>
          <a:xfrm>
            <a:off x="2699725" y="-259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E3D6AD-71C7-4460-BB65-D4C05419E19C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4C2B3B4-8398-4067-B4FA-F9CDC30C94EE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0F68F557-6B29-48B5-9829-3361838104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B856707C-D614-43E3-A930-64934561D88C}"/>
              </a:ext>
            </a:extLst>
          </p:cNvPr>
          <p:cNvSpPr/>
          <p:nvPr/>
        </p:nvSpPr>
        <p:spPr>
          <a:xfrm>
            <a:off x="2861725" y="159406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415012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48C10FC3-05F0-4D07-A6CE-9993B86C2164}"/>
              </a:ext>
            </a:extLst>
          </p:cNvPr>
          <p:cNvGrpSpPr/>
          <p:nvPr/>
        </p:nvGrpSpPr>
        <p:grpSpPr>
          <a:xfrm>
            <a:off x="5399450" y="1440000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6F8D4D-0A2E-4A8A-A4C0-FE68106F2DA3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4CEE129-4CF8-44CD-9396-3FCAE1F8120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0D687BC1-31CE-40F8-9AEC-9739D7834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00F79C6A-7F74-44AD-BF0E-9BEB4A94C9E9}"/>
              </a:ext>
            </a:extLst>
          </p:cNvPr>
          <p:cNvSpPr/>
          <p:nvPr/>
        </p:nvSpPr>
        <p:spPr>
          <a:xfrm>
            <a:off x="5561450" y="1602000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350886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B8728093-F199-4805-9866-955B3A32CDEB}"/>
              </a:ext>
            </a:extLst>
          </p:cNvPr>
          <p:cNvGrpSpPr/>
          <p:nvPr/>
        </p:nvGrpSpPr>
        <p:grpSpPr>
          <a:xfrm>
            <a:off x="2699725" y="2874448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395C9C-337F-4A7E-874B-E049313DB011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30D6AD1-E6E5-4C4A-994F-A17F1F8478AC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A192965-9069-4F0C-B7E4-9BC25CB69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25AD6616-EC13-4ACD-9451-5F67A8A645B5}"/>
              </a:ext>
            </a:extLst>
          </p:cNvPr>
          <p:cNvSpPr/>
          <p:nvPr/>
        </p:nvSpPr>
        <p:spPr>
          <a:xfrm>
            <a:off x="2861725" y="3036448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143059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F1D9D23-9909-4AF1-855E-A0C4BF808711}"/>
              </a:ext>
            </a:extLst>
          </p:cNvPr>
          <p:cNvGrpSpPr/>
          <p:nvPr/>
        </p:nvGrpSpPr>
        <p:grpSpPr>
          <a:xfrm>
            <a:off x="0" y="1440044"/>
            <a:ext cx="360000" cy="360000"/>
            <a:chOff x="751840" y="670560"/>
            <a:chExt cx="720000" cy="720000"/>
          </a:xfrm>
          <a:solidFill>
            <a:srgbClr val="FF0066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E9BD80-570A-4068-8D8A-EDA03B3D0447}"/>
                </a:ext>
              </a:extLst>
            </p:cNvPr>
            <p:cNvSpPr/>
            <p:nvPr/>
          </p:nvSpPr>
          <p:spPr>
            <a:xfrm>
              <a:off x="751840" y="670560"/>
              <a:ext cx="720000" cy="7200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D37B7592-959F-4002-B33F-2B262D892527}"/>
                </a:ext>
              </a:extLst>
            </p:cNvPr>
            <p:cNvCxnSpPr/>
            <p:nvPr/>
          </p:nvCxnSpPr>
          <p:spPr>
            <a:xfrm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50765F-E50B-4244-A2E5-45B401C6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840" y="670560"/>
              <a:ext cx="720000" cy="720000"/>
            </a:xfrm>
            <a:prstGeom prst="line">
              <a:avLst/>
            </a:prstGeom>
            <a:grpFill/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Ellipse 5">
            <a:extLst>
              <a:ext uri="{FF2B5EF4-FFF2-40B4-BE49-F238E27FC236}">
                <a16:creationId xmlns:a16="http://schemas.microsoft.com/office/drawing/2014/main" id="{9C70B661-E640-4EAF-8AD3-CE76D9AE1285}"/>
              </a:ext>
            </a:extLst>
          </p:cNvPr>
          <p:cNvSpPr/>
          <p:nvPr/>
        </p:nvSpPr>
        <p:spPr>
          <a:xfrm>
            <a:off x="162000" y="1602044"/>
            <a:ext cx="36000" cy="36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sz="402" dirty="0"/>
          </a:p>
        </p:txBody>
      </p:sp>
    </p:spTree>
    <p:extLst>
      <p:ext uri="{BB962C8B-B14F-4D97-AF65-F5344CB8AC3E}">
        <p14:creationId xmlns:p14="http://schemas.microsoft.com/office/powerpoint/2010/main" val="82036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6937571-BB66-4275-B00B-82BE5D9517E8}"/>
              </a:ext>
            </a:extLst>
          </p:cNvPr>
          <p:cNvGrpSpPr/>
          <p:nvPr/>
        </p:nvGrpSpPr>
        <p:grpSpPr>
          <a:xfrm>
            <a:off x="2699725" y="1440044"/>
            <a:ext cx="360000" cy="360000"/>
            <a:chOff x="5736000" y="3069000"/>
            <a:chExt cx="720000" cy="720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64E77F84-CA35-4134-A747-4CDEDAFFC133}"/>
                </a:ext>
              </a:extLst>
            </p:cNvPr>
            <p:cNvGrpSpPr/>
            <p:nvPr/>
          </p:nvGrpSpPr>
          <p:grpSpPr>
            <a:xfrm>
              <a:off x="5736000" y="3069000"/>
              <a:ext cx="720000" cy="720000"/>
              <a:chOff x="751840" y="670560"/>
              <a:chExt cx="720000" cy="720000"/>
            </a:xfrm>
            <a:solidFill>
              <a:schemeClr val="tx1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58429E-6977-4521-BF22-E3004B491A62}"/>
                  </a:ext>
                </a:extLst>
              </p:cNvPr>
              <p:cNvSpPr/>
              <p:nvPr/>
            </p:nvSpPr>
            <p:spPr>
              <a:xfrm>
                <a:off x="751840" y="670560"/>
                <a:ext cx="720000" cy="720000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sz="402" dirty="0"/>
              </a:p>
            </p:txBody>
          </p: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AFEE0254-B8E2-43B8-B4AC-E04C66F14545}"/>
                  </a:ext>
                </a:extLst>
              </p:cNvPr>
              <p:cNvCxnSpPr/>
              <p:nvPr/>
            </p:nvCxnSpPr>
            <p:spPr>
              <a:xfrm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cteur droit 6">
                <a:extLst>
                  <a:ext uri="{FF2B5EF4-FFF2-40B4-BE49-F238E27FC236}">
                    <a16:creationId xmlns:a16="http://schemas.microsoft.com/office/drawing/2014/main" id="{A0C3745C-58D7-449D-B1A1-FD42281C0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670560"/>
                <a:ext cx="720000" cy="720000"/>
              </a:xfrm>
              <a:prstGeom prst="line">
                <a:avLst/>
              </a:prstGeom>
              <a:grpFill/>
              <a:ln w="95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BE7ECDD-0113-492B-9538-7F08578D50BB}"/>
                </a:ext>
              </a:extLst>
            </p:cNvPr>
            <p:cNvSpPr/>
            <p:nvPr/>
          </p:nvSpPr>
          <p:spPr>
            <a:xfrm>
              <a:off x="6060000" y="3393000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sz="402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164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voiture, extérieur, moto, rue&#10;&#10;Description générée automatiquement">
            <a:extLst>
              <a:ext uri="{FF2B5EF4-FFF2-40B4-BE49-F238E27FC236}">
                <a16:creationId xmlns:a16="http://schemas.microsoft.com/office/drawing/2014/main" id="{D8CEB4AC-D0D2-43B8-9D95-442A816E6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9" y="0"/>
            <a:ext cx="4860132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8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Personnalisé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Flavie Thévenard</dc:creator>
  <cp:lastModifiedBy> </cp:lastModifiedBy>
  <cp:revision>2</cp:revision>
  <dcterms:created xsi:type="dcterms:W3CDTF">2021-01-07T09:09:45Z</dcterms:created>
  <dcterms:modified xsi:type="dcterms:W3CDTF">2021-01-07T09:15:48Z</dcterms:modified>
</cp:coreProperties>
</file>