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A942283-AA57-4112-9A9A-EC820339D973}"/>
              </a:ext>
            </a:extLst>
          </p:cNvPr>
          <p:cNvGrpSpPr/>
          <p:nvPr/>
        </p:nvGrpSpPr>
        <p:grpSpPr>
          <a:xfrm>
            <a:off x="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E86E6E-FF0F-47E7-9243-45CA089462F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3A2E37-6923-4609-9151-D2FDA20B8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79C529F-A3B5-4611-A306-4C6AC1423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DACA03A1-C637-4A1D-A1D4-3EF27AFCF0F9}"/>
              </a:ext>
            </a:extLst>
          </p:cNvPr>
          <p:cNvSpPr/>
          <p:nvPr/>
        </p:nvSpPr>
        <p:spPr>
          <a:xfrm>
            <a:off x="162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230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EE19F9-96E3-4A8B-9A16-C347B8C4D211}"/>
              </a:ext>
            </a:extLst>
          </p:cNvPr>
          <p:cNvGrpSpPr/>
          <p:nvPr/>
        </p:nvGrpSpPr>
        <p:grpSpPr>
          <a:xfrm>
            <a:off x="5399450" y="720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A7A697-D439-45C1-A2BD-743B29E2AE9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A1AA6BD-8701-44DA-BA19-3AE16266584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D119A96-D5F8-4F7D-A967-43F42542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802DC33-C5CD-44AF-8F89-7EA3F56F70B1}"/>
              </a:ext>
            </a:extLst>
          </p:cNvPr>
          <p:cNvSpPr/>
          <p:nvPr/>
        </p:nvSpPr>
        <p:spPr>
          <a:xfrm>
            <a:off x="556145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31704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0E94ED-5B61-4E73-85AB-AE92F23635C9}"/>
              </a:ext>
            </a:extLst>
          </p:cNvPr>
          <p:cNvGrpSpPr/>
          <p:nvPr/>
        </p:nvGrpSpPr>
        <p:grpSpPr>
          <a:xfrm>
            <a:off x="0" y="2177835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61DD14-EF18-472C-A02B-783A64C144D6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C6997AC-5CC2-4ACA-9962-86E75E1248D6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95C717B-712E-4DE4-84AD-F4988E4A2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3C33D7D-FE99-4A13-80DC-ADC9243D7CD7}"/>
              </a:ext>
            </a:extLst>
          </p:cNvPr>
          <p:cNvSpPr/>
          <p:nvPr/>
        </p:nvSpPr>
        <p:spPr>
          <a:xfrm>
            <a:off x="162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425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ABD5C29-D4AA-4A84-9EB7-D24F38F009F8}"/>
              </a:ext>
            </a:extLst>
          </p:cNvPr>
          <p:cNvGrpSpPr/>
          <p:nvPr/>
        </p:nvGrpSpPr>
        <p:grpSpPr>
          <a:xfrm>
            <a:off x="5399450" y="2178000"/>
            <a:ext cx="360000" cy="360000"/>
            <a:chOff x="751840" y="670560"/>
            <a:chExt cx="720000" cy="720000"/>
          </a:xfrm>
          <a:solidFill>
            <a:srgbClr val="FF832F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969E901-812E-4FC0-9E8C-4FF10B35616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4611DC4-3DF3-49F6-A6ED-22BE726D98C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BC00B4A-942C-4C95-AFE6-E80EE282C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CA2ADF86-2E38-4EE8-83BD-D5CCA831F5B3}"/>
              </a:ext>
            </a:extLst>
          </p:cNvPr>
          <p:cNvSpPr/>
          <p:nvPr/>
        </p:nvSpPr>
        <p:spPr>
          <a:xfrm>
            <a:off x="5561450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882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anneau de configuration, voiture&#10;&#10;Description générée automatiquement">
            <a:extLst>
              <a:ext uri="{FF2B5EF4-FFF2-40B4-BE49-F238E27FC236}">
                <a16:creationId xmlns:a16="http://schemas.microsoft.com/office/drawing/2014/main" id="{A1B8F0FC-E1A1-465C-B6D7-2D21DDBC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43"/>
          <a:stretch/>
        </p:blipFill>
        <p:spPr>
          <a:xfrm>
            <a:off x="520287" y="0"/>
            <a:ext cx="4718876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6</cp:revision>
  <dcterms:created xsi:type="dcterms:W3CDTF">2021-01-07T13:34:34Z</dcterms:created>
  <dcterms:modified xsi:type="dcterms:W3CDTF">2021-01-11T16:39:49Z</dcterms:modified>
</cp:coreProperties>
</file>