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rme à feu, panneau de configuration&#10;&#10;Description générée automatiquement">
            <a:extLst>
              <a:ext uri="{FF2B5EF4-FFF2-40B4-BE49-F238E27FC236}">
                <a16:creationId xmlns:a16="http://schemas.microsoft.com/office/drawing/2014/main" id="{3CA5C6FA-A631-4C58-A8D1-0761F30BF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5"/>
          <a:stretch/>
        </p:blipFill>
        <p:spPr>
          <a:xfrm>
            <a:off x="0" y="74140"/>
            <a:ext cx="5754737" cy="30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2021-01-07T13:34:35Z</dcterms:created>
  <dcterms:modified xsi:type="dcterms:W3CDTF">2021-01-11T10:06:53Z</dcterms:modified>
</cp:coreProperties>
</file>