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7864B-FB08-4CBE-A68E-DE691114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957EA7-04DB-41A5-A4ED-F0531D47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2EF3D-89DF-4BBB-88A3-B65D34C2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8362B-0149-4107-811C-84F11BB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F085B-B6FE-44E8-996E-84BCA9F1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528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7164E-AAA4-44E1-BDE5-351BBE93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54B4AC-A09F-4ED5-972C-00BFB374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531BC-484D-47A0-8B17-A50D168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5E876-5EA2-4047-AD02-84A8C88B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30244-7355-482A-9F7E-2C4608A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156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C5A742-4F55-4C9B-A761-0E386CDA2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7DE0A-B3C5-4A13-ADD5-19B05E9E3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8C362-C8CD-46BB-85E8-549542CF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DE0C3-782E-4855-97F2-CF9477E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3072-AD55-4152-A34A-A654DDE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11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3D0B3-1820-4BCC-B6F1-351E635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7ED0C-0BFA-45CB-A07E-26D8B297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0D159-6B65-4EDA-978F-3C13DBB7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F94D1-096E-4716-9199-7D202CB8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A8A8E-76EC-4071-BA2A-361FA45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469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DF1C5-3DA9-48E0-B459-84E6A1F0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397750-051C-4F4B-9B33-0379A4EF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A454F-5A53-4EF4-B168-F6F9C39E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F57A3-5D6B-4908-9593-E5C74BE1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3AE06-1A9D-4DBB-BF29-E8B2200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95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F1946-54B3-46A9-9B3A-BB6B119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5B629-36B3-43C4-A621-CFC2A745A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0F54FF-FF4F-4651-84DF-F34943D2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228D75-46E2-42F8-9C66-DBB5BD34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25E34-EF70-4351-9185-123EECD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492B62-0272-4D55-86F7-376282DB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334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2F145-CF1C-4C1A-B188-DDC78B7A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AE8E2-ED93-4639-B836-0BCBE31B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881AB-B34E-43F6-B198-148F5784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C27D4B-A5D0-4C97-B407-A949BE62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0CD45E-0B73-4109-ABB1-1D312C95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FC171-2A67-4A19-A5BF-5AE85DE4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1538A4-8FD4-4486-ABB6-CCDF5423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21CC97-2664-4819-A7B5-6DB15379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89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331A7-30D6-403C-A4B2-2315BFC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0FAF5-2102-42AF-9942-4736D939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3A3753-EFE2-4137-9E2F-DDD84B51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3430DC-69F8-4F5B-B402-8B48D097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37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170732-A4E0-45D2-93D7-EB0F766F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B0592A-BC79-4464-80BA-96F30D0E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5E87D0-94AD-456F-AEF2-CE3D1CA5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2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B64B4-6A7F-4315-89A7-6A4D7B80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33D8F-2FDC-4252-ABB8-6C8F11C4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650E8-D318-4F36-AC91-FA44E6995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3A183-87EC-4720-8861-C3A2779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5B0EF-8437-4D0E-BBAE-50B3A271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C177E0-B914-46B3-8F80-6A803DC6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580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08659-B195-4353-9C99-3D8EF910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3D031-30AC-4193-A850-7391C5087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D5D10-3E98-4349-BE93-4415731F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52AFB-CFFE-4DDE-ACE6-926D80DA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336CF-2BCD-44FE-A9E1-F12B421A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E67BF-4828-4A64-ABC7-4FE771C3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619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117BEC-E509-4B47-A663-944E33AD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76737-4CD5-423A-ADF1-F136AAF0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E3BB5-73B5-4A48-9013-2EDB63F46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B711-2078-49FE-B569-2D477D1EFEC6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E02A9-CF32-4CD2-930A-B259D371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D92D5-D31C-4612-AD55-9BCEA07EE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1CFD-DA7D-41AF-8063-6BCBFA7CC40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03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rrangé, plusieurs&#10;&#10;Description générée automatiquement">
            <a:extLst>
              <a:ext uri="{FF2B5EF4-FFF2-40B4-BE49-F238E27FC236}">
                <a16:creationId xmlns:a16="http://schemas.microsoft.com/office/drawing/2014/main" id="{1CD1FF3E-A9AA-4AD5-AF26-F2C07377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-7838"/>
            <a:ext cx="10680192" cy="6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erbe, mammifère, lagomorphe, extérieur&#10;&#10;Description générée automatiquement">
            <a:extLst>
              <a:ext uri="{FF2B5EF4-FFF2-40B4-BE49-F238E27FC236}">
                <a16:creationId xmlns:a16="http://schemas.microsoft.com/office/drawing/2014/main" id="{32C6B7F3-833D-48E2-AC09-4F5C8AEE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fumée, arme, montagne, forêt&#10;&#10;Description générée automatiquement">
            <a:extLst>
              <a:ext uri="{FF2B5EF4-FFF2-40B4-BE49-F238E27FC236}">
                <a16:creationId xmlns:a16="http://schemas.microsoft.com/office/drawing/2014/main" id="{2B1A465B-2D2F-4F5E-9E1F-EA6AC7D9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8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</cp:revision>
  <dcterms:created xsi:type="dcterms:W3CDTF">2021-01-12T09:25:10Z</dcterms:created>
  <dcterms:modified xsi:type="dcterms:W3CDTF">2021-01-12T09:26:39Z</dcterms:modified>
</cp:coreProperties>
</file>