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48AE7-CD11-4963-B816-88E98FA2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12CBCB-A350-4014-874F-68B3D5317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881D-BA0A-4BC1-8B5F-C891C994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B1AC7-2C78-4BA5-955F-F870C83A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590A1-33CB-431D-AE79-AC26624B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812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58EF0-E24D-4FF2-8099-64CE5F1A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29C39-FC3A-4E1B-BB2E-2BD07CDD8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35B0F-9CCB-4D38-8F7F-C87884E9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FDB76-D808-4969-9254-4948B624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32AAA-7761-47CA-AD66-EF193E71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475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FA0A32-2D77-4970-ACEA-DF14F2D0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11C84-65BD-4E25-83E1-56E782D8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830EB-46AF-4DB1-BEA0-CDBF8D1A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A3EDA-23A9-4C4D-8C8E-2094FCA9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AE8EE-2E5B-4FD3-AF42-7057E2FE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301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FD344-7013-4287-B90C-A43754F0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7F147A-6D14-4989-863D-0B587650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B94F0-22F1-4CF4-BD4D-DA429FEA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9EE3A-CB75-4ED3-B1CC-7EB2656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A1221-5377-42E9-9E3E-FC06259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558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376-DD19-46D7-B8CD-EF52994D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15509-0D18-4F03-8FFB-0F610D57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E574-A0DC-4183-843F-7611AF0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CC0BE-2009-4B56-9FC3-C7899191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4536A-A7A2-4D5D-929E-4E19EC0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23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D700F-EABD-45BF-AFFF-095E3CFA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CF5EA-F468-41EC-90EE-FD4F210A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423945-00B1-42BF-AA94-0182DAFC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1F80C9-CB0E-4BF6-872D-6F65BCE1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07DEF2-ADCB-46F0-A063-E12B1D82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04F22-067C-4B42-A5B8-60BA0F6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648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5EAF4-F22E-4718-8D29-BEB12915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BF906-1E3F-4AFD-9B9C-15BC7D79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BAACB8-8CFD-403D-9D37-5FA4F710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4BEF83-318F-4C86-A9DD-F9C8847F3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940A3F-BCEE-4777-95A8-52277147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B75959-FC43-45CB-9CE0-AE9215EF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72BE8E-3057-424E-9B47-E8BD35EE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325271-2CE5-445A-9402-A6919634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5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68ED-FB85-403F-9137-46A1C110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C2185D-F7BF-46E3-845D-D72F5EE4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3D653-8623-4F06-B61C-D50F9DC5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B17C5F-FB03-4858-8810-5C403783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454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7C038B-969F-4D12-8CCA-3F8F19C8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485F90-CB84-48E9-AF1B-C638D40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47372-6244-4D72-AA73-F72E43A5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210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3DC4A-B326-4FAF-A023-6A17ABF0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8F291-7C71-43DE-B2E6-854FD877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D750D-A031-4589-A9BB-CAC11235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51668F-5D68-4FD2-B895-0D4DD00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08F5C-BC65-4E57-8350-DEAD783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01A0FE-D61F-4D59-A3AD-DC27BB21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661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BD196-44E7-45D8-A1A9-EA371BCF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902649-FEE3-4500-9885-0C78D851B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714EA1-3598-4C8C-9BFC-425CE1C2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CD8B35-405F-4A62-9727-7EA12DA0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661F53-878B-4DB5-AFAE-CEA34D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AF5D06-DEA0-4177-89CD-F94537C1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714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8BC03D-A280-4585-8E0B-E3B8DB22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0D2C-E6F2-4C82-B588-08668416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FDCB8-6667-4FCD-B23F-EFD9B56CA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2C5BE-76F4-4511-896D-1FF4FF0E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80EC2-7319-43ED-8599-8AF21EE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741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erbe, extérieur, personne, fille&#10;&#10;Description générée automatiquement">
            <a:extLst>
              <a:ext uri="{FF2B5EF4-FFF2-40B4-BE49-F238E27FC236}">
                <a16:creationId xmlns:a16="http://schemas.microsoft.com/office/drawing/2014/main" id="{A5C5E819-9091-47C4-94AD-975C5F49C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mammifère&#10;&#10;Description générée automatiquement">
            <a:extLst>
              <a:ext uri="{FF2B5EF4-FFF2-40B4-BE49-F238E27FC236}">
                <a16:creationId xmlns:a16="http://schemas.microsoft.com/office/drawing/2014/main" id="{7544001B-0C52-4F38-BC9B-9818C65ED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" t="2116" r="2208" b="3143"/>
          <a:stretch/>
        </p:blipFill>
        <p:spPr>
          <a:xfrm>
            <a:off x="3421116" y="0"/>
            <a:ext cx="5349767" cy="68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terrain, tortue&#10;&#10;Description générée automatiquement">
            <a:extLst>
              <a:ext uri="{FF2B5EF4-FFF2-40B4-BE49-F238E27FC236}">
                <a16:creationId xmlns:a16="http://schemas.microsoft.com/office/drawing/2014/main" id="{41D2F62D-A5B7-44C9-93FA-89C85B91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" y="0"/>
            <a:ext cx="12149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</cp:revision>
  <dcterms:created xsi:type="dcterms:W3CDTF">2021-01-12T09:26:46Z</dcterms:created>
  <dcterms:modified xsi:type="dcterms:W3CDTF">2021-01-12T09:28:39Z</dcterms:modified>
</cp:coreProperties>
</file>