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81" r:id="rId6"/>
    <p:sldId id="261" r:id="rId7"/>
    <p:sldId id="260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3" r:id="rId22"/>
    <p:sldId id="278" r:id="rId23"/>
    <p:sldId id="279" r:id="rId24"/>
    <p:sldId id="276" r:id="rId25"/>
    <p:sldId id="277" r:id="rId26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44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713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2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45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48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4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33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72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56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3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AAA13-0B55-4AA1-A7CB-0E7E70B8955A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04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D6BB09F-16C6-48A6-86A4-9085EC2700D0}"/>
              </a:ext>
            </a:extLst>
          </p:cNvPr>
          <p:cNvGrpSpPr/>
          <p:nvPr/>
        </p:nvGrpSpPr>
        <p:grpSpPr>
          <a:xfrm>
            <a:off x="0" y="198"/>
            <a:ext cx="340325" cy="340325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BDD964-74ED-4427-8B02-E96E7E11ABA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093BE65-1137-4248-ADCC-180E19091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C90ADB4-9488-4858-A188-CB4F8F00B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3FFA668C-50B5-4B0F-9D37-25FF5B27A557}"/>
              </a:ext>
            </a:extLst>
          </p:cNvPr>
          <p:cNvSpPr/>
          <p:nvPr/>
        </p:nvSpPr>
        <p:spPr>
          <a:xfrm>
            <a:off x="152162" y="15236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679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A074F5-3BA3-44E1-BF70-8464FDFA3566}"/>
              </a:ext>
            </a:extLst>
          </p:cNvPr>
          <p:cNvGrpSpPr/>
          <p:nvPr/>
        </p:nvGrpSpPr>
        <p:grpSpPr>
          <a:xfrm>
            <a:off x="1334956" y="198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8B9036-0FD1-4087-AED7-77E82A4DB4B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4DD4616-2B80-4C03-B087-D373F383A35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B87DC4A-C2FC-4E29-B9C2-DB967659C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7FD500C-E447-497A-8F85-7671C2E7C368}"/>
              </a:ext>
            </a:extLst>
          </p:cNvPr>
          <p:cNvSpPr/>
          <p:nvPr/>
        </p:nvSpPr>
        <p:spPr>
          <a:xfrm>
            <a:off x="1496956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63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7721058-A4B6-482F-ADE8-9AE280DC6DD2}"/>
              </a:ext>
            </a:extLst>
          </p:cNvPr>
          <p:cNvGrpSpPr/>
          <p:nvPr/>
        </p:nvGrpSpPr>
        <p:grpSpPr>
          <a:xfrm>
            <a:off x="4068000" y="288000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F78F73-F2E2-457C-B256-A71DC5B6EAC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B0F8C44-44B0-4581-8968-001FD82E53E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F14CE77-968C-411C-868A-6336CE814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F7A1539-2C0F-42AF-B723-88576783DA9E}"/>
              </a:ext>
            </a:extLst>
          </p:cNvPr>
          <p:cNvSpPr/>
          <p:nvPr/>
        </p:nvSpPr>
        <p:spPr>
          <a:xfrm>
            <a:off x="4230000" y="304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7254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623BD40-003C-4CB3-8DB4-980415C1DC63}"/>
              </a:ext>
            </a:extLst>
          </p:cNvPr>
          <p:cNvGrpSpPr/>
          <p:nvPr/>
        </p:nvGrpSpPr>
        <p:grpSpPr>
          <a:xfrm>
            <a:off x="4068903" y="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7C4022-C7DF-4F64-A9DE-6AE72A03CB98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6CF990E5-2263-4CE0-A382-BA057F1D39C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171363E-300D-43DC-932F-BFF095C37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39B26769-A40C-469F-9119-ADD81A64871F}"/>
              </a:ext>
            </a:extLst>
          </p:cNvPr>
          <p:cNvSpPr/>
          <p:nvPr/>
        </p:nvSpPr>
        <p:spPr>
          <a:xfrm>
            <a:off x="4230903" y="16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535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18D7395-641C-42A3-9E1D-E8C2BB6A3E2D}"/>
              </a:ext>
            </a:extLst>
          </p:cNvPr>
          <p:cNvGrpSpPr/>
          <p:nvPr/>
        </p:nvGrpSpPr>
        <p:grpSpPr>
          <a:xfrm>
            <a:off x="1332000" y="2879889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1D0B38-8E8C-46A6-8ACF-179EB0C9DE1F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9242BAF-684D-4785-AAFD-F20104E1F0A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E9096BD-DF85-4550-BDCE-555EF0EA8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928E77F-1416-485E-933A-B486DC3AEFD8}"/>
              </a:ext>
            </a:extLst>
          </p:cNvPr>
          <p:cNvSpPr/>
          <p:nvPr/>
        </p:nvSpPr>
        <p:spPr>
          <a:xfrm>
            <a:off x="1494000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925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A942283-AA57-4112-9A9A-EC820339D973}"/>
              </a:ext>
            </a:extLst>
          </p:cNvPr>
          <p:cNvGrpSpPr/>
          <p:nvPr/>
        </p:nvGrpSpPr>
        <p:grpSpPr>
          <a:xfrm>
            <a:off x="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E86E6E-FF0F-47E7-9243-45CA089462F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3A2E37-6923-4609-9151-D2FDA20B8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79C529F-A3B5-4611-A306-4C6AC1423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DACA03A1-C637-4A1D-A1D4-3EF27AFCF0F9}"/>
              </a:ext>
            </a:extLst>
          </p:cNvPr>
          <p:cNvSpPr/>
          <p:nvPr/>
        </p:nvSpPr>
        <p:spPr>
          <a:xfrm>
            <a:off x="162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1230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8EE19F9-96E3-4A8B-9A16-C347B8C4D211}"/>
              </a:ext>
            </a:extLst>
          </p:cNvPr>
          <p:cNvGrpSpPr/>
          <p:nvPr/>
        </p:nvGrpSpPr>
        <p:grpSpPr>
          <a:xfrm>
            <a:off x="539945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A7A697-D439-45C1-A2BD-743B29E2AE9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A1AA6BD-8701-44DA-BA19-3AE16266584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D119A96-D5F8-4F7D-A967-43F425426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802DC33-C5CD-44AF-8F89-7EA3F56F70B1}"/>
              </a:ext>
            </a:extLst>
          </p:cNvPr>
          <p:cNvSpPr/>
          <p:nvPr/>
        </p:nvSpPr>
        <p:spPr>
          <a:xfrm>
            <a:off x="556145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3170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C0E94ED-5B61-4E73-85AB-AE92F23635C9}"/>
              </a:ext>
            </a:extLst>
          </p:cNvPr>
          <p:cNvGrpSpPr/>
          <p:nvPr/>
        </p:nvGrpSpPr>
        <p:grpSpPr>
          <a:xfrm>
            <a:off x="0" y="2177835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61DD14-EF18-472C-A02B-783A64C144D6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C6997AC-5CC2-4ACA-9962-86E75E1248D6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95C717B-712E-4DE4-84AD-F4988E4A2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3C33D7D-FE99-4A13-80DC-ADC9243D7CD7}"/>
              </a:ext>
            </a:extLst>
          </p:cNvPr>
          <p:cNvSpPr/>
          <p:nvPr/>
        </p:nvSpPr>
        <p:spPr>
          <a:xfrm>
            <a:off x="162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5042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ABD5C29-D4AA-4A84-9EB7-D24F38F009F8}"/>
              </a:ext>
            </a:extLst>
          </p:cNvPr>
          <p:cNvGrpSpPr/>
          <p:nvPr/>
        </p:nvGrpSpPr>
        <p:grpSpPr>
          <a:xfrm>
            <a:off x="5399450" y="2178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69E901-812E-4FC0-9E8C-4FF10B35616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4611DC4-3DF3-49F6-A6ED-22BE726D98C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BC00B4A-942C-4C95-AFE6-E80EE282C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CA2ADF86-2E38-4EE8-83BD-D5CCA831F5B3}"/>
              </a:ext>
            </a:extLst>
          </p:cNvPr>
          <p:cNvSpPr/>
          <p:nvPr/>
        </p:nvSpPr>
        <p:spPr>
          <a:xfrm>
            <a:off x="5561450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882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1CBBBA7-7B27-4F72-A193-F3C010E37C31}"/>
              </a:ext>
            </a:extLst>
          </p:cNvPr>
          <p:cNvGrpSpPr/>
          <p:nvPr/>
        </p:nvGrpSpPr>
        <p:grpSpPr>
          <a:xfrm>
            <a:off x="1332000" y="720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1FCD2E-5CF5-49BB-A198-22435235BFF2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24E56B62-C26B-4B5C-BE58-07C7488AB1B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0CB9037-7FF0-47CF-8482-184C96904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157BE02-857D-4D40-BC11-23642400C739}"/>
              </a:ext>
            </a:extLst>
          </p:cNvPr>
          <p:cNvSpPr/>
          <p:nvPr/>
        </p:nvSpPr>
        <p:spPr>
          <a:xfrm>
            <a:off x="1494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945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FA11D43-7EA2-4F09-AA16-86C5BB99D925}"/>
              </a:ext>
            </a:extLst>
          </p:cNvPr>
          <p:cNvGrpSpPr/>
          <p:nvPr/>
        </p:nvGrpSpPr>
        <p:grpSpPr>
          <a:xfrm>
            <a:off x="4069262" y="2178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496D03-7F2B-4E9A-8C9F-B23F7253631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5E51BDD-D8EC-446A-9D10-3CC3299B136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CE628F8-BC02-4207-B2F8-6BC116DEB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867BB427-C8EF-4C53-B030-3E5948D154E4}"/>
              </a:ext>
            </a:extLst>
          </p:cNvPr>
          <p:cNvSpPr/>
          <p:nvPr/>
        </p:nvSpPr>
        <p:spPr>
          <a:xfrm>
            <a:off x="4231262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438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7BF7579-A4CD-4F59-B028-2F2B692BEE77}"/>
              </a:ext>
            </a:extLst>
          </p:cNvPr>
          <p:cNvGrpSpPr/>
          <p:nvPr/>
        </p:nvGrpSpPr>
        <p:grpSpPr>
          <a:xfrm>
            <a:off x="5399450" y="2879890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33B7F-C673-467C-8610-C8ACA3204BC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9939A0F8-EB8E-4DAF-BF0B-01E37AF33C9D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90F657A-9E85-4845-9FC8-C41E0FA9F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637FC77-26B6-42D3-AFA0-8D2B206B7303}"/>
              </a:ext>
            </a:extLst>
          </p:cNvPr>
          <p:cNvSpPr/>
          <p:nvPr/>
        </p:nvSpPr>
        <p:spPr>
          <a:xfrm>
            <a:off x="5561450" y="304189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2099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F0EFB86-D886-483F-A703-362B029CD82B}"/>
              </a:ext>
            </a:extLst>
          </p:cNvPr>
          <p:cNvGrpSpPr/>
          <p:nvPr/>
        </p:nvGrpSpPr>
        <p:grpSpPr>
          <a:xfrm>
            <a:off x="1332000" y="2177835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264C84-C387-49F7-BD48-B757F8F1AF1E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BC224E-0A30-48CC-87AB-29451355CC9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9A23A7C3-246A-4BCB-A3A5-E9F884F92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9795BFC-87B9-4DE5-9A9F-F72591F7AAF0}"/>
              </a:ext>
            </a:extLst>
          </p:cNvPr>
          <p:cNvSpPr/>
          <p:nvPr/>
        </p:nvSpPr>
        <p:spPr>
          <a:xfrm>
            <a:off x="1494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598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656D2AD-16FC-4215-9D83-9A3ACD51899E}"/>
              </a:ext>
            </a:extLst>
          </p:cNvPr>
          <p:cNvGrpSpPr/>
          <p:nvPr/>
        </p:nvGrpSpPr>
        <p:grpSpPr>
          <a:xfrm>
            <a:off x="4068903" y="720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1F4429-9EEE-49FB-BCAE-1576B6ECD610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2DF4582-CB18-4028-895E-57E0623AE9D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7285143-9141-429A-8D3D-24277D6A3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894C64B4-48DF-426B-937A-806C2C424500}"/>
              </a:ext>
            </a:extLst>
          </p:cNvPr>
          <p:cNvSpPr/>
          <p:nvPr/>
        </p:nvSpPr>
        <p:spPr>
          <a:xfrm>
            <a:off x="4230903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91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61CE806-7FC7-4D78-A1D1-BC82D34AF293}"/>
              </a:ext>
            </a:extLst>
          </p:cNvPr>
          <p:cNvGrpSpPr/>
          <p:nvPr/>
        </p:nvGrpSpPr>
        <p:grpSpPr>
          <a:xfrm>
            <a:off x="2700000" y="2178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5B3866-75AF-4E06-9612-FD447927ACA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9CFDC09-3DAA-4E4E-B33D-41F7B34C833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F98F439-0216-4823-8707-8E9E8DAE0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60EB9B2-0CBC-4950-9E4B-60AB72875D40}"/>
              </a:ext>
            </a:extLst>
          </p:cNvPr>
          <p:cNvSpPr/>
          <p:nvPr/>
        </p:nvSpPr>
        <p:spPr>
          <a:xfrm>
            <a:off x="2861725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8293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74C6116-F662-404F-BBBC-9A8AB19F7DB6}"/>
              </a:ext>
            </a:extLst>
          </p:cNvPr>
          <p:cNvGrpSpPr/>
          <p:nvPr/>
        </p:nvGrpSpPr>
        <p:grpSpPr>
          <a:xfrm>
            <a:off x="1332000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EFB6ED-EA27-4C05-9C13-08663FA5D8AD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3703F32-2E4B-4AA9-B747-B29992EE21FA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1ED901FF-0579-4A8C-8191-6B1D60845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144DFC81-5347-44BB-B813-8161DB5217CF}"/>
              </a:ext>
            </a:extLst>
          </p:cNvPr>
          <p:cNvSpPr/>
          <p:nvPr/>
        </p:nvSpPr>
        <p:spPr>
          <a:xfrm>
            <a:off x="149400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7903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766C361-D020-464B-BA6A-1FF3EDF81801}"/>
              </a:ext>
            </a:extLst>
          </p:cNvPr>
          <p:cNvGrpSpPr/>
          <p:nvPr/>
        </p:nvGrpSpPr>
        <p:grpSpPr>
          <a:xfrm>
            <a:off x="2699725" y="72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A7ED4D-5CA8-4A2C-AB4A-FCD30FA6303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B263F65-DBAF-4679-9691-1007D97D9C58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039F1FC-3505-40E7-B2EE-A18CC1A06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FF6138B-294C-4181-A9D9-2E6AB0B77D00}"/>
              </a:ext>
            </a:extLst>
          </p:cNvPr>
          <p:cNvSpPr/>
          <p:nvPr/>
        </p:nvSpPr>
        <p:spPr>
          <a:xfrm>
            <a:off x="2861725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3592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87CBEFC-479C-4C7F-9691-CEBA3E7D9885}"/>
              </a:ext>
            </a:extLst>
          </p:cNvPr>
          <p:cNvGrpSpPr/>
          <p:nvPr/>
        </p:nvGrpSpPr>
        <p:grpSpPr>
          <a:xfrm>
            <a:off x="4069388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DBA132-39B3-46B0-B8F3-B39EF540EFB5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1791ED4-487E-4A42-B5D9-1AA355ED308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C9EA653-D409-44AC-8059-A3E3A7D10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184A9D0-BB8B-48FC-8092-A3FCDE9C3EEE}"/>
              </a:ext>
            </a:extLst>
          </p:cNvPr>
          <p:cNvSpPr/>
          <p:nvPr/>
        </p:nvSpPr>
        <p:spPr>
          <a:xfrm>
            <a:off x="4231388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562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066848A-E753-4FFA-87B3-4DF5EDD1FBC1}"/>
              </a:ext>
            </a:extLst>
          </p:cNvPr>
          <p:cNvGrpSpPr/>
          <p:nvPr/>
        </p:nvGrpSpPr>
        <p:grpSpPr>
          <a:xfrm>
            <a:off x="-1" y="2879889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5D5043-4F96-4752-98C9-635481CACCE4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D94F103-0860-4FB7-84FA-C56AC72B8A0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8E8F27D-AC73-4F09-85FE-13126C61F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EA1DCAC5-2988-468E-B309-B65279A66E0B}"/>
              </a:ext>
            </a:extLst>
          </p:cNvPr>
          <p:cNvSpPr/>
          <p:nvPr/>
        </p:nvSpPr>
        <p:spPr>
          <a:xfrm>
            <a:off x="161999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20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677340D-9883-468E-8A99-2798519B8EDA}"/>
              </a:ext>
            </a:extLst>
          </p:cNvPr>
          <p:cNvGrpSpPr/>
          <p:nvPr/>
        </p:nvGrpSpPr>
        <p:grpSpPr>
          <a:xfrm>
            <a:off x="5399450" y="198"/>
            <a:ext cx="360000" cy="360000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D1D4F-6BD0-4BF4-83B0-ACF7F1E2187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6EE649-B965-487F-B745-B7CF988EC29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A2DE221-7F58-467D-9CA4-75798F41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9EFB738B-39DC-43FB-A427-51CF94B5A2D9}"/>
              </a:ext>
            </a:extLst>
          </p:cNvPr>
          <p:cNvSpPr/>
          <p:nvPr/>
        </p:nvSpPr>
        <p:spPr>
          <a:xfrm>
            <a:off x="5561450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336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02AF9FB-C923-4653-AE3B-ABCC8FD3388B}"/>
              </a:ext>
            </a:extLst>
          </p:cNvPr>
          <p:cNvGrpSpPr/>
          <p:nvPr/>
        </p:nvGrpSpPr>
        <p:grpSpPr>
          <a:xfrm>
            <a:off x="5399450" y="1440000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76383E-EDA7-4EFC-BCE2-DB20B681690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25F45CD-D504-4D29-8F48-B36E403A3FF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AADCCDFD-3EB6-4B7F-B973-F80211AB2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1C60006-64CA-4A3A-AF9D-28EA7800F66F}"/>
              </a:ext>
            </a:extLst>
          </p:cNvPr>
          <p:cNvSpPr/>
          <p:nvPr/>
        </p:nvSpPr>
        <p:spPr>
          <a:xfrm>
            <a:off x="556145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921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D551530-D4BD-4F4C-899D-EF5EE655F015}"/>
              </a:ext>
            </a:extLst>
          </p:cNvPr>
          <p:cNvGrpSpPr/>
          <p:nvPr/>
        </p:nvGrpSpPr>
        <p:grpSpPr>
          <a:xfrm>
            <a:off x="2699725" y="-259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E4F48B-BB13-4155-8A89-925DFE6BCB8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5F3E71F3-8974-45CB-A1B6-22954FA4A14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FE254BA-11A3-4D48-8D9A-640573A8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7CA9F19-7690-4E60-A476-AC07F84DABB3}"/>
              </a:ext>
            </a:extLst>
          </p:cNvPr>
          <p:cNvSpPr/>
          <p:nvPr/>
        </p:nvSpPr>
        <p:spPr>
          <a:xfrm>
            <a:off x="2861725" y="159406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5192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8728093-F199-4805-9866-955B3A32CDEB}"/>
              </a:ext>
            </a:extLst>
          </p:cNvPr>
          <p:cNvGrpSpPr/>
          <p:nvPr/>
        </p:nvGrpSpPr>
        <p:grpSpPr>
          <a:xfrm>
            <a:off x="2699725" y="2874448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395C9C-337F-4A7E-874B-E049313DB01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30D6AD1-E6E5-4C4A-994F-A17F1F8478A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A192965-9069-4F0C-B7E4-9BC25CB69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5AD6616-EC13-4ACD-9451-5F67A8A645B5}"/>
              </a:ext>
            </a:extLst>
          </p:cNvPr>
          <p:cNvSpPr/>
          <p:nvPr/>
        </p:nvSpPr>
        <p:spPr>
          <a:xfrm>
            <a:off x="2861725" y="303644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4305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F1D9D23-9909-4AF1-855E-A0C4BF808711}"/>
              </a:ext>
            </a:extLst>
          </p:cNvPr>
          <p:cNvGrpSpPr/>
          <p:nvPr/>
        </p:nvGrpSpPr>
        <p:grpSpPr>
          <a:xfrm>
            <a:off x="0" y="144004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E9BD80-570A-4068-8D8A-EDA03B3D044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37B7592-959F-4002-B33F-2B262D89252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50765F-E50B-4244-A2E5-45B401C68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C70B661-E640-4EAF-8AD3-CE76D9AE1285}"/>
              </a:ext>
            </a:extLst>
          </p:cNvPr>
          <p:cNvSpPr/>
          <p:nvPr/>
        </p:nvSpPr>
        <p:spPr>
          <a:xfrm>
            <a:off x="162000" y="1602044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8203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0</Words>
  <Application>Microsoft Office PowerPoint</Application>
  <PresentationFormat>Personnalisé</PresentationFormat>
  <Paragraphs>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15</cp:revision>
  <dcterms:created xsi:type="dcterms:W3CDTF">2021-01-05T11:23:34Z</dcterms:created>
  <dcterms:modified xsi:type="dcterms:W3CDTF">2021-01-11T08:51:24Z</dcterms:modified>
</cp:coreProperties>
</file>