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59" r:id="rId4"/>
    <p:sldId id="257" r:id="rId5"/>
    <p:sldId id="281" r:id="rId6"/>
    <p:sldId id="261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1660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131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992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206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3237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041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166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9585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7312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596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899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8875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D6BB09F-16C6-48A6-86A4-9085EC2700D0}"/>
              </a:ext>
            </a:extLst>
          </p:cNvPr>
          <p:cNvGrpSpPr/>
          <p:nvPr/>
        </p:nvGrpSpPr>
        <p:grpSpPr>
          <a:xfrm>
            <a:off x="0" y="198"/>
            <a:ext cx="340325" cy="340325"/>
            <a:chOff x="751840" y="670560"/>
            <a:chExt cx="720000" cy="72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BDD964-74ED-4427-8B02-E96E7E11ABA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3093BE65-1137-4248-ADCC-180E19091FF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C90ADB4-9488-4858-A188-CB4F8F00B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3FFA668C-50B5-4B0F-9D37-25FF5B27A557}"/>
              </a:ext>
            </a:extLst>
          </p:cNvPr>
          <p:cNvSpPr/>
          <p:nvPr/>
        </p:nvSpPr>
        <p:spPr>
          <a:xfrm>
            <a:off x="152162" y="15236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1679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7BF7579-A4CD-4F59-B028-2F2B692BEE77}"/>
              </a:ext>
            </a:extLst>
          </p:cNvPr>
          <p:cNvGrpSpPr/>
          <p:nvPr/>
        </p:nvGrpSpPr>
        <p:grpSpPr>
          <a:xfrm>
            <a:off x="5399450" y="2879890"/>
            <a:ext cx="360000" cy="360000"/>
            <a:chOff x="751840" y="670560"/>
            <a:chExt cx="720000" cy="72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F33B7F-C673-467C-8610-C8ACA3204BC9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9939A0F8-EB8E-4DAF-BF0B-01E37AF33C9D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90F657A-9E85-4845-9FC8-C41E0FA9F4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5637FC77-26B6-42D3-AFA0-8D2B206B7303}"/>
              </a:ext>
            </a:extLst>
          </p:cNvPr>
          <p:cNvSpPr/>
          <p:nvPr/>
        </p:nvSpPr>
        <p:spPr>
          <a:xfrm>
            <a:off x="5561450" y="304189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20991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066848A-E753-4FFA-87B3-4DF5EDD1FBC1}"/>
              </a:ext>
            </a:extLst>
          </p:cNvPr>
          <p:cNvGrpSpPr/>
          <p:nvPr/>
        </p:nvGrpSpPr>
        <p:grpSpPr>
          <a:xfrm>
            <a:off x="-1" y="2879889"/>
            <a:ext cx="360000" cy="360000"/>
            <a:chOff x="751840" y="670560"/>
            <a:chExt cx="720000" cy="72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5D5043-4F96-4752-98C9-635481CACCE4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ED94F103-0860-4FB7-84FA-C56AC72B8A0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8E8F27D-AC73-4F09-85FE-13126C61FF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EA1DCAC5-2988-468E-B309-B65279A66E0B}"/>
              </a:ext>
            </a:extLst>
          </p:cNvPr>
          <p:cNvSpPr/>
          <p:nvPr/>
        </p:nvSpPr>
        <p:spPr>
          <a:xfrm>
            <a:off x="161999" y="3041889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520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677340D-9883-468E-8A99-2798519B8EDA}"/>
              </a:ext>
            </a:extLst>
          </p:cNvPr>
          <p:cNvGrpSpPr/>
          <p:nvPr/>
        </p:nvGrpSpPr>
        <p:grpSpPr>
          <a:xfrm>
            <a:off x="5399450" y="198"/>
            <a:ext cx="360000" cy="360000"/>
            <a:chOff x="751840" y="670560"/>
            <a:chExt cx="720000" cy="72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FD1D4F-6BD0-4BF4-83B0-ACF7F1E21871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866EE649-B965-487F-B745-B7CF988EC291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A2DE221-7F58-467D-9CA4-75798F415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9EFB738B-39DC-43FB-A427-51CF94B5A2D9}"/>
              </a:ext>
            </a:extLst>
          </p:cNvPr>
          <p:cNvSpPr/>
          <p:nvPr/>
        </p:nvSpPr>
        <p:spPr>
          <a:xfrm>
            <a:off x="5561450" y="16219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33600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970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2</cp:revision>
  <dcterms:created xsi:type="dcterms:W3CDTF">2021-01-07T13:34:36Z</dcterms:created>
  <dcterms:modified xsi:type="dcterms:W3CDTF">2021-01-11T08:52:31Z</dcterms:modified>
</cp:coreProperties>
</file>