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8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575945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36" d="100"/>
          <a:sy n="36" d="100"/>
        </p:scale>
        <p:origin x="40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AA13-0B55-4AA1-A7CB-0E7E70B8955A}" type="datetimeFigureOut">
              <a:rPr lang="es-419" smtClean="0"/>
              <a:t>6/1/2021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0235-1FEB-4077-B40F-97AFBBBEBF2B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8440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AA13-0B55-4AA1-A7CB-0E7E70B8955A}" type="datetimeFigureOut">
              <a:rPr lang="es-419" smtClean="0"/>
              <a:t>6/1/2021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0235-1FEB-4077-B40F-97AFBBBEBF2B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1713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AA13-0B55-4AA1-A7CB-0E7E70B8955A}" type="datetimeFigureOut">
              <a:rPr lang="es-419" smtClean="0"/>
              <a:t>6/1/2021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0235-1FEB-4077-B40F-97AFBBBEBF2B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026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AA13-0B55-4AA1-A7CB-0E7E70B8955A}" type="datetimeFigureOut">
              <a:rPr lang="es-419" smtClean="0"/>
              <a:t>6/1/2021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0235-1FEB-4077-B40F-97AFBBBEBF2B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1450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AA13-0B55-4AA1-A7CB-0E7E70B8955A}" type="datetimeFigureOut">
              <a:rPr lang="es-419" smtClean="0"/>
              <a:t>6/1/2021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0235-1FEB-4077-B40F-97AFBBBEBF2B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3484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AA13-0B55-4AA1-A7CB-0E7E70B8955A}" type="datetimeFigureOut">
              <a:rPr lang="es-419" smtClean="0"/>
              <a:t>6/1/2021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0235-1FEB-4077-B40F-97AFBBBEBF2B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51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AA13-0B55-4AA1-A7CB-0E7E70B8955A}" type="datetimeFigureOut">
              <a:rPr lang="es-419" smtClean="0"/>
              <a:t>6/1/2021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0235-1FEB-4077-B40F-97AFBBBEBF2B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244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AA13-0B55-4AA1-A7CB-0E7E70B8955A}" type="datetimeFigureOut">
              <a:rPr lang="es-419" smtClean="0"/>
              <a:t>6/1/2021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0235-1FEB-4077-B40F-97AFBBBEBF2B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6330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AA13-0B55-4AA1-A7CB-0E7E70B8955A}" type="datetimeFigureOut">
              <a:rPr lang="es-419" smtClean="0"/>
              <a:t>6/1/2021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0235-1FEB-4077-B40F-97AFBBBEBF2B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072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AA13-0B55-4AA1-A7CB-0E7E70B8955A}" type="datetimeFigureOut">
              <a:rPr lang="es-419" smtClean="0"/>
              <a:t>6/1/2021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0235-1FEB-4077-B40F-97AFBBBEBF2B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2569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AA13-0B55-4AA1-A7CB-0E7E70B8955A}" type="datetimeFigureOut">
              <a:rPr lang="es-419" smtClean="0"/>
              <a:t>6/1/2021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0235-1FEB-4077-B40F-97AFBBBEBF2B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430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AAA13-0B55-4AA1-A7CB-0E7E70B8955A}" type="datetimeFigureOut">
              <a:rPr lang="es-419" smtClean="0"/>
              <a:t>6/1/2021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B0235-1FEB-4077-B40F-97AFBBBEBF2B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8043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1D6BB09F-16C6-48A6-86A4-9085EC2700D0}"/>
              </a:ext>
            </a:extLst>
          </p:cNvPr>
          <p:cNvGrpSpPr/>
          <p:nvPr/>
        </p:nvGrpSpPr>
        <p:grpSpPr>
          <a:xfrm>
            <a:off x="0" y="198"/>
            <a:ext cx="340325" cy="340325"/>
            <a:chOff x="751840" y="670560"/>
            <a:chExt cx="720000" cy="72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BDD964-74ED-4427-8B02-E96E7E11ABAB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3093BE65-1137-4248-ADCC-180E19091FFE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C90ADB4-9488-4858-A188-CB4F8F00BE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3FFA668C-50B5-4B0F-9D37-25FF5B27A557}"/>
              </a:ext>
            </a:extLst>
          </p:cNvPr>
          <p:cNvSpPr/>
          <p:nvPr/>
        </p:nvSpPr>
        <p:spPr>
          <a:xfrm>
            <a:off x="152162" y="15236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216790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DA074F5-3BA3-44E1-BF70-8464FDFA3566}"/>
              </a:ext>
            </a:extLst>
          </p:cNvPr>
          <p:cNvGrpSpPr/>
          <p:nvPr/>
        </p:nvGrpSpPr>
        <p:grpSpPr>
          <a:xfrm>
            <a:off x="1334956" y="198"/>
            <a:ext cx="360000" cy="360000"/>
            <a:chOff x="751840" y="670560"/>
            <a:chExt cx="720000" cy="720000"/>
          </a:xfrm>
          <a:solidFill>
            <a:srgbClr val="00B05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78B9036-0FD1-4087-AED7-77E82A4DB4BB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A4DD4616-2B80-4C03-B087-D373F383A359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EB87DC4A-C2FC-4E29-B9C2-DB967659CC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57FD500C-E447-497A-8F85-7671C2E7C368}"/>
              </a:ext>
            </a:extLst>
          </p:cNvPr>
          <p:cNvSpPr/>
          <p:nvPr/>
        </p:nvSpPr>
        <p:spPr>
          <a:xfrm>
            <a:off x="1496956" y="162198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6630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7623BD40-003C-4CB3-8DB4-980415C1DC63}"/>
              </a:ext>
            </a:extLst>
          </p:cNvPr>
          <p:cNvGrpSpPr/>
          <p:nvPr/>
        </p:nvGrpSpPr>
        <p:grpSpPr>
          <a:xfrm>
            <a:off x="4068903" y="0"/>
            <a:ext cx="360000" cy="360000"/>
            <a:chOff x="751840" y="670560"/>
            <a:chExt cx="720000" cy="720000"/>
          </a:xfrm>
          <a:solidFill>
            <a:srgbClr val="00B05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97C4022-C7DF-4F64-A9DE-6AE72A03CB98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6CF990E5-2263-4CE0-A382-BA057F1D39C1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4171363E-300D-43DC-932F-BFF095C377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39B26769-A40C-469F-9119-ADD81A64871F}"/>
              </a:ext>
            </a:extLst>
          </p:cNvPr>
          <p:cNvSpPr/>
          <p:nvPr/>
        </p:nvSpPr>
        <p:spPr>
          <a:xfrm>
            <a:off x="4230903" y="16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15352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E7721058-A4B6-482F-ADE8-9AE280DC6DD2}"/>
              </a:ext>
            </a:extLst>
          </p:cNvPr>
          <p:cNvGrpSpPr/>
          <p:nvPr/>
        </p:nvGrpSpPr>
        <p:grpSpPr>
          <a:xfrm>
            <a:off x="4068000" y="2880000"/>
            <a:ext cx="360000" cy="360000"/>
            <a:chOff x="751840" y="670560"/>
            <a:chExt cx="720000" cy="720000"/>
          </a:xfrm>
          <a:solidFill>
            <a:srgbClr val="00B05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CF78F73-F2E2-457C-B256-A71DC5B6EACA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0B0F8C44-44B0-4581-8968-001FD82E53EC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3F14CE77-968C-411C-868A-6336CE814A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BF7A1539-2C0F-42AF-B723-88576783DA9E}"/>
              </a:ext>
            </a:extLst>
          </p:cNvPr>
          <p:cNvSpPr/>
          <p:nvPr/>
        </p:nvSpPr>
        <p:spPr>
          <a:xfrm>
            <a:off x="4230000" y="304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72545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18D7395-641C-42A3-9E1D-E8C2BB6A3E2D}"/>
              </a:ext>
            </a:extLst>
          </p:cNvPr>
          <p:cNvGrpSpPr/>
          <p:nvPr/>
        </p:nvGrpSpPr>
        <p:grpSpPr>
          <a:xfrm>
            <a:off x="1332000" y="2879889"/>
            <a:ext cx="360000" cy="360000"/>
            <a:chOff x="751840" y="670560"/>
            <a:chExt cx="720000" cy="720000"/>
          </a:xfrm>
          <a:solidFill>
            <a:srgbClr val="00B05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B1D0B38-8E8C-46A6-8ACF-179EB0C9DE1F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E9242BAF-684D-4785-AAFD-F20104E1F0AB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6E9096BD-DF85-4550-BDCE-555EF0EA8C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A928E77F-1416-485E-933A-B486DC3AEFD8}"/>
              </a:ext>
            </a:extLst>
          </p:cNvPr>
          <p:cNvSpPr/>
          <p:nvPr/>
        </p:nvSpPr>
        <p:spPr>
          <a:xfrm>
            <a:off x="1494000" y="3041889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49258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CA942283-AA57-4112-9A9A-EC820339D973}"/>
              </a:ext>
            </a:extLst>
          </p:cNvPr>
          <p:cNvGrpSpPr/>
          <p:nvPr/>
        </p:nvGrpSpPr>
        <p:grpSpPr>
          <a:xfrm>
            <a:off x="0" y="720000"/>
            <a:ext cx="360000" cy="360000"/>
            <a:chOff x="751840" y="670560"/>
            <a:chExt cx="720000" cy="720000"/>
          </a:xfrm>
          <a:solidFill>
            <a:srgbClr val="FF832F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1E86E6E-FF0F-47E7-9243-45CA089462FA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F23A2E37-6923-4609-9151-D2FDA20B8FFE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879C529F-A3B5-4611-A306-4C6AC1423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DACA03A1-C637-4A1D-A1D4-3EF27AFCF0F9}"/>
              </a:ext>
            </a:extLst>
          </p:cNvPr>
          <p:cNvSpPr/>
          <p:nvPr/>
        </p:nvSpPr>
        <p:spPr>
          <a:xfrm>
            <a:off x="162000" y="88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412307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58EE19F9-96E3-4A8B-9A16-C347B8C4D211}"/>
              </a:ext>
            </a:extLst>
          </p:cNvPr>
          <p:cNvGrpSpPr/>
          <p:nvPr/>
        </p:nvGrpSpPr>
        <p:grpSpPr>
          <a:xfrm>
            <a:off x="5399450" y="720000"/>
            <a:ext cx="360000" cy="360000"/>
            <a:chOff x="751840" y="670560"/>
            <a:chExt cx="720000" cy="720000"/>
          </a:xfrm>
          <a:solidFill>
            <a:srgbClr val="FF832F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2A7A697-D439-45C1-A2BD-743B29E2AE97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DA1AA6BD-8701-44DA-BA19-3AE16266584E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8D119A96-D5F8-4F7D-A967-43F4254269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B802DC33-C5CD-44AF-8F89-7EA3F56F70B1}"/>
              </a:ext>
            </a:extLst>
          </p:cNvPr>
          <p:cNvSpPr/>
          <p:nvPr/>
        </p:nvSpPr>
        <p:spPr>
          <a:xfrm>
            <a:off x="5561450" y="88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131704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ABD5C29-D4AA-4A84-9EB7-D24F38F009F8}"/>
              </a:ext>
            </a:extLst>
          </p:cNvPr>
          <p:cNvGrpSpPr/>
          <p:nvPr/>
        </p:nvGrpSpPr>
        <p:grpSpPr>
          <a:xfrm>
            <a:off x="5399450" y="2178000"/>
            <a:ext cx="360000" cy="360000"/>
            <a:chOff x="751840" y="670560"/>
            <a:chExt cx="720000" cy="720000"/>
          </a:xfrm>
          <a:solidFill>
            <a:srgbClr val="FF832F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969E901-812E-4FC0-9E8C-4FF10B35616B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04611DC4-3DF3-49F6-A6ED-22BE726D98CB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4BC00B4A-942C-4C95-AFE6-E80EE282C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CA2ADF86-2E38-4EE8-83BD-D5CCA831F5B3}"/>
              </a:ext>
            </a:extLst>
          </p:cNvPr>
          <p:cNvSpPr/>
          <p:nvPr/>
        </p:nvSpPr>
        <p:spPr>
          <a:xfrm>
            <a:off x="5561450" y="2340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288827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C0E94ED-5B61-4E73-85AB-AE92F23635C9}"/>
              </a:ext>
            </a:extLst>
          </p:cNvPr>
          <p:cNvGrpSpPr/>
          <p:nvPr/>
        </p:nvGrpSpPr>
        <p:grpSpPr>
          <a:xfrm>
            <a:off x="0" y="2177835"/>
            <a:ext cx="360000" cy="360000"/>
            <a:chOff x="751840" y="670560"/>
            <a:chExt cx="720000" cy="720000"/>
          </a:xfrm>
          <a:solidFill>
            <a:srgbClr val="FF832F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061DD14-EF18-472C-A02B-783A64C144D6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1C6997AC-5CC2-4ACA-9962-86E75E1248D6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E95C717B-712E-4DE4-84AD-F4988E4A27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43C33D7D-FE99-4A13-80DC-ADC9243D7CD7}"/>
              </a:ext>
            </a:extLst>
          </p:cNvPr>
          <p:cNvSpPr/>
          <p:nvPr/>
        </p:nvSpPr>
        <p:spPr>
          <a:xfrm>
            <a:off x="162000" y="2339835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350425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1CBBBA7-7B27-4F72-A193-F3C010E37C31}"/>
              </a:ext>
            </a:extLst>
          </p:cNvPr>
          <p:cNvGrpSpPr/>
          <p:nvPr/>
        </p:nvGrpSpPr>
        <p:grpSpPr>
          <a:xfrm>
            <a:off x="1332000" y="720000"/>
            <a:ext cx="360000" cy="360000"/>
            <a:chOff x="751840" y="670560"/>
            <a:chExt cx="720000" cy="720000"/>
          </a:xfrm>
          <a:solidFill>
            <a:srgbClr val="7030A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1FCD2E-5CF5-49BB-A198-22435235BFF2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24E56B62-C26B-4B5C-BE58-07C7488AB1B9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60CB9037-7FF0-47CF-8482-184C969046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5157BE02-857D-4D40-BC11-23642400C739}"/>
              </a:ext>
            </a:extLst>
          </p:cNvPr>
          <p:cNvSpPr/>
          <p:nvPr/>
        </p:nvSpPr>
        <p:spPr>
          <a:xfrm>
            <a:off x="1494000" y="88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59456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656D2AD-16FC-4215-9D83-9A3ACD51899E}"/>
              </a:ext>
            </a:extLst>
          </p:cNvPr>
          <p:cNvGrpSpPr/>
          <p:nvPr/>
        </p:nvGrpSpPr>
        <p:grpSpPr>
          <a:xfrm>
            <a:off x="4068903" y="720000"/>
            <a:ext cx="360000" cy="360000"/>
            <a:chOff x="751840" y="670560"/>
            <a:chExt cx="720000" cy="720000"/>
          </a:xfrm>
          <a:solidFill>
            <a:srgbClr val="7030A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B1F4429-9EEE-49FB-BCAE-1576B6ECD610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42DF4582-CB18-4028-895E-57E0623AE9D5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F7285143-9141-429A-8D3D-24277D6A3B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894C64B4-48DF-426B-937A-806C2C424500}"/>
              </a:ext>
            </a:extLst>
          </p:cNvPr>
          <p:cNvSpPr/>
          <p:nvPr/>
        </p:nvSpPr>
        <p:spPr>
          <a:xfrm>
            <a:off x="4230903" y="88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5918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A677340D-9883-468E-8A99-2798519B8EDA}"/>
              </a:ext>
            </a:extLst>
          </p:cNvPr>
          <p:cNvGrpSpPr/>
          <p:nvPr/>
        </p:nvGrpSpPr>
        <p:grpSpPr>
          <a:xfrm>
            <a:off x="5399450" y="198"/>
            <a:ext cx="360000" cy="360000"/>
            <a:chOff x="751840" y="670560"/>
            <a:chExt cx="720000" cy="72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FD1D4F-6BD0-4BF4-83B0-ACF7F1E21871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866EE649-B965-487F-B745-B7CF988EC291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5A2DE221-7F58-467D-9CA4-75798F4157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9EFB738B-39DC-43FB-A427-51CF94B5A2D9}"/>
              </a:ext>
            </a:extLst>
          </p:cNvPr>
          <p:cNvSpPr/>
          <p:nvPr/>
        </p:nvSpPr>
        <p:spPr>
          <a:xfrm>
            <a:off x="5561450" y="162198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333600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DFA11D43-7EA2-4F09-AA16-86C5BB99D925}"/>
              </a:ext>
            </a:extLst>
          </p:cNvPr>
          <p:cNvGrpSpPr/>
          <p:nvPr/>
        </p:nvGrpSpPr>
        <p:grpSpPr>
          <a:xfrm>
            <a:off x="4069262" y="2178000"/>
            <a:ext cx="360000" cy="360000"/>
            <a:chOff x="751840" y="670560"/>
            <a:chExt cx="720000" cy="720000"/>
          </a:xfrm>
          <a:solidFill>
            <a:srgbClr val="7030A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1496D03-7F2B-4E9A-8C9F-B23F72536319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F5E51BDD-D8EC-446A-9D10-3CC3299B1360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7CE628F8-BC02-4207-B2F8-6BC116DEB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867BB427-C8EF-4C53-B030-3E5948D154E4}"/>
              </a:ext>
            </a:extLst>
          </p:cNvPr>
          <p:cNvSpPr/>
          <p:nvPr/>
        </p:nvSpPr>
        <p:spPr>
          <a:xfrm>
            <a:off x="4231262" y="2340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64385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3F0EFB86-D886-483F-A703-362B029CD82B}"/>
              </a:ext>
            </a:extLst>
          </p:cNvPr>
          <p:cNvGrpSpPr/>
          <p:nvPr/>
        </p:nvGrpSpPr>
        <p:grpSpPr>
          <a:xfrm>
            <a:off x="1332000" y="2177835"/>
            <a:ext cx="360000" cy="360000"/>
            <a:chOff x="751840" y="670560"/>
            <a:chExt cx="720000" cy="720000"/>
          </a:xfrm>
          <a:solidFill>
            <a:srgbClr val="7030A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264C84-C387-49F7-BD48-B757F8F1AF1E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F2BC224E-0A30-48CC-87AB-29451355CC97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9A23A7C3-246A-4BCB-A3A5-E9F884F920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79795BFC-87B9-4DE5-9A9F-F72591F7AAF0}"/>
              </a:ext>
            </a:extLst>
          </p:cNvPr>
          <p:cNvSpPr/>
          <p:nvPr/>
        </p:nvSpPr>
        <p:spPr>
          <a:xfrm>
            <a:off x="1494000" y="2339835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285983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1766C361-D020-464B-BA6A-1FF3EDF81801}"/>
              </a:ext>
            </a:extLst>
          </p:cNvPr>
          <p:cNvGrpSpPr/>
          <p:nvPr/>
        </p:nvGrpSpPr>
        <p:grpSpPr>
          <a:xfrm>
            <a:off x="2699725" y="720000"/>
            <a:ext cx="360000" cy="360000"/>
            <a:chOff x="751840" y="670560"/>
            <a:chExt cx="720000" cy="720000"/>
          </a:xfrm>
          <a:solidFill>
            <a:srgbClr val="EDDD0D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5A7ED4D-5CA8-4A2C-AB4A-FCD30FA6303B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AB263F65-DBAF-4679-9691-1007D97D9C58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2039F1FC-3505-40E7-B2EE-A18CC1A06B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9FF6138B-294C-4181-A9D9-2E6AB0B77D00}"/>
              </a:ext>
            </a:extLst>
          </p:cNvPr>
          <p:cNvSpPr/>
          <p:nvPr/>
        </p:nvSpPr>
        <p:spPr>
          <a:xfrm>
            <a:off x="2861725" y="88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235924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87CBEFC-479C-4C7F-9691-CEBA3E7D9885}"/>
              </a:ext>
            </a:extLst>
          </p:cNvPr>
          <p:cNvGrpSpPr/>
          <p:nvPr/>
        </p:nvGrpSpPr>
        <p:grpSpPr>
          <a:xfrm>
            <a:off x="4069388" y="1440000"/>
            <a:ext cx="360000" cy="360000"/>
            <a:chOff x="751840" y="670560"/>
            <a:chExt cx="720000" cy="720000"/>
          </a:xfrm>
          <a:solidFill>
            <a:srgbClr val="EDDD0D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DBA132-39B3-46B0-B8F3-B39EF540EFB5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11791ED4-487E-4A42-B5D9-1AA355ED3080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6C9EA653-D409-44AC-8059-A3E3A7D10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A184A9D0-BB8B-48FC-8092-A3FCDE9C3EEE}"/>
              </a:ext>
            </a:extLst>
          </p:cNvPr>
          <p:cNvSpPr/>
          <p:nvPr/>
        </p:nvSpPr>
        <p:spPr>
          <a:xfrm>
            <a:off x="4231388" y="160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45620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561CE806-7FC7-4D78-A1D1-BC82D34AF293}"/>
              </a:ext>
            </a:extLst>
          </p:cNvPr>
          <p:cNvGrpSpPr/>
          <p:nvPr/>
        </p:nvGrpSpPr>
        <p:grpSpPr>
          <a:xfrm>
            <a:off x="2700000" y="2178000"/>
            <a:ext cx="360000" cy="360000"/>
            <a:chOff x="751840" y="670560"/>
            <a:chExt cx="720000" cy="720000"/>
          </a:xfrm>
          <a:solidFill>
            <a:srgbClr val="EDDD0D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D5B3866-75AF-4E06-9612-FD447927ACAA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C9CFDC09-3DAA-4E4E-B33D-41F7B34C8335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F98F439-0216-4823-8707-8E9E8DAE0F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460EB9B2-0CBC-4950-9E4B-60AB72875D40}"/>
              </a:ext>
            </a:extLst>
          </p:cNvPr>
          <p:cNvSpPr/>
          <p:nvPr/>
        </p:nvSpPr>
        <p:spPr>
          <a:xfrm>
            <a:off x="2861725" y="2340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382932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274C6116-F662-404F-BBBC-9A8AB19F7DB6}"/>
              </a:ext>
            </a:extLst>
          </p:cNvPr>
          <p:cNvGrpSpPr/>
          <p:nvPr/>
        </p:nvGrpSpPr>
        <p:grpSpPr>
          <a:xfrm>
            <a:off x="1332000" y="1440000"/>
            <a:ext cx="360000" cy="360000"/>
            <a:chOff x="751840" y="670560"/>
            <a:chExt cx="720000" cy="720000"/>
          </a:xfrm>
          <a:solidFill>
            <a:srgbClr val="EDDD0D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4EFB6ED-EA27-4C05-9C13-08663FA5D8AD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73703F32-2E4B-4AA9-B747-B29992EE21FA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1ED901FF-0579-4A8C-8191-6B1D60845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144DFC81-5347-44BB-B813-8161DB5217CF}"/>
              </a:ext>
            </a:extLst>
          </p:cNvPr>
          <p:cNvSpPr/>
          <p:nvPr/>
        </p:nvSpPr>
        <p:spPr>
          <a:xfrm>
            <a:off x="1494000" y="160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379032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7BF7579-A4CD-4F59-B028-2F2B692BEE77}"/>
              </a:ext>
            </a:extLst>
          </p:cNvPr>
          <p:cNvGrpSpPr/>
          <p:nvPr/>
        </p:nvGrpSpPr>
        <p:grpSpPr>
          <a:xfrm>
            <a:off x="5399450" y="2879890"/>
            <a:ext cx="360000" cy="360000"/>
            <a:chOff x="751840" y="670560"/>
            <a:chExt cx="720000" cy="720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0F33B7F-C673-467C-8610-C8ACA3204BC9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9939A0F8-EB8E-4DAF-BF0B-01E37AF33C9D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290F657A-9E85-4845-9FC8-C41E0FA9F4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5637FC77-26B6-42D3-AFA0-8D2B206B7303}"/>
              </a:ext>
            </a:extLst>
          </p:cNvPr>
          <p:cNvSpPr/>
          <p:nvPr/>
        </p:nvSpPr>
        <p:spPr>
          <a:xfrm>
            <a:off x="5561450" y="304189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420991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066848A-E753-4FFA-87B3-4DF5EDD1FBC1}"/>
              </a:ext>
            </a:extLst>
          </p:cNvPr>
          <p:cNvGrpSpPr/>
          <p:nvPr/>
        </p:nvGrpSpPr>
        <p:grpSpPr>
          <a:xfrm>
            <a:off x="-1" y="2879889"/>
            <a:ext cx="360000" cy="360000"/>
            <a:chOff x="751840" y="670560"/>
            <a:chExt cx="720000" cy="720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15D5043-4F96-4752-98C9-635481CACCE4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ED94F103-0860-4FB7-84FA-C56AC72B8A0B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48E8F27D-AC73-4F09-85FE-13126C61FF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EA1DCAC5-2988-468E-B309-B65279A66E0B}"/>
              </a:ext>
            </a:extLst>
          </p:cNvPr>
          <p:cNvSpPr/>
          <p:nvPr/>
        </p:nvSpPr>
        <p:spPr>
          <a:xfrm>
            <a:off x="161999" y="3041889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520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3A59D76E-95F8-4D72-8B1F-1D409C058CC4}"/>
              </a:ext>
            </a:extLst>
          </p:cNvPr>
          <p:cNvGrpSpPr/>
          <p:nvPr/>
        </p:nvGrpSpPr>
        <p:grpSpPr>
          <a:xfrm>
            <a:off x="2699725" y="1440044"/>
            <a:ext cx="360000" cy="360000"/>
            <a:chOff x="5736000" y="3069000"/>
            <a:chExt cx="720000" cy="7200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E9184AD3-1AD9-4BA4-8314-1B8DC0FCD284}"/>
                </a:ext>
              </a:extLst>
            </p:cNvPr>
            <p:cNvGrpSpPr/>
            <p:nvPr/>
          </p:nvGrpSpPr>
          <p:grpSpPr>
            <a:xfrm>
              <a:off x="5736000" y="3069000"/>
              <a:ext cx="720000" cy="720000"/>
              <a:chOff x="751840" y="670560"/>
              <a:chExt cx="720000" cy="720000"/>
            </a:xfrm>
            <a:solidFill>
              <a:schemeClr val="tx1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71A01B-FCAB-4BA2-9BE2-CC772093DAAB}"/>
                  </a:ext>
                </a:extLst>
              </p:cNvPr>
              <p:cNvSpPr/>
              <p:nvPr/>
            </p:nvSpPr>
            <p:spPr>
              <a:xfrm>
                <a:off x="751840" y="670560"/>
                <a:ext cx="720000" cy="72000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402" dirty="0"/>
              </a:p>
            </p:txBody>
          </p: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C35ECC86-0D8D-4FDC-AA07-173930608242}"/>
                  </a:ext>
                </a:extLst>
              </p:cNvPr>
              <p:cNvCxnSpPr/>
              <p:nvPr/>
            </p:nvCxnSpPr>
            <p:spPr>
              <a:xfrm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51018A9B-BCA1-4816-A82B-2E1E765483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6A76FBA-BF1F-49E5-BD34-EB06A9DC1416}"/>
                </a:ext>
              </a:extLst>
            </p:cNvPr>
            <p:cNvSpPr/>
            <p:nvPr/>
          </p:nvSpPr>
          <p:spPr>
            <a:xfrm>
              <a:off x="6060000" y="3393000"/>
              <a:ext cx="72000" cy="72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7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9D551530-D4BD-4F4C-899D-EF5EE655F015}"/>
              </a:ext>
            </a:extLst>
          </p:cNvPr>
          <p:cNvGrpSpPr/>
          <p:nvPr/>
        </p:nvGrpSpPr>
        <p:grpSpPr>
          <a:xfrm>
            <a:off x="2699725" y="-2594"/>
            <a:ext cx="360000" cy="360000"/>
            <a:chOff x="751840" y="670560"/>
            <a:chExt cx="720000" cy="720000"/>
          </a:xfrm>
          <a:solidFill>
            <a:srgbClr val="FF0066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6E4F48B-BB13-4155-8A89-925DFE6BCB87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5F3E71F3-8974-45CB-A1B6-22954FA4A14C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FE254BA-11A3-4D48-8D9A-640573A87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77CA9F19-7690-4E60-A476-AC07F84DABB3}"/>
              </a:ext>
            </a:extLst>
          </p:cNvPr>
          <p:cNvSpPr/>
          <p:nvPr/>
        </p:nvSpPr>
        <p:spPr>
          <a:xfrm>
            <a:off x="2861725" y="159406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251923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602AF9FB-C923-4653-AE3B-ABCC8FD3388B}"/>
              </a:ext>
            </a:extLst>
          </p:cNvPr>
          <p:cNvGrpSpPr/>
          <p:nvPr/>
        </p:nvGrpSpPr>
        <p:grpSpPr>
          <a:xfrm>
            <a:off x="5399450" y="1440000"/>
            <a:ext cx="360000" cy="360000"/>
            <a:chOff x="751840" y="670560"/>
            <a:chExt cx="720000" cy="720000"/>
          </a:xfrm>
          <a:solidFill>
            <a:srgbClr val="FF0066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176383E-EDA7-4EFC-BCE2-DB20B681690B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D25F45CD-D504-4D29-8F48-B36E403A3FF7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AADCCDFD-3EB6-4B7F-B973-F80211AB2B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21C60006-64CA-4A3A-AF9D-28EA7800F66F}"/>
              </a:ext>
            </a:extLst>
          </p:cNvPr>
          <p:cNvSpPr/>
          <p:nvPr/>
        </p:nvSpPr>
        <p:spPr>
          <a:xfrm>
            <a:off x="5561450" y="160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219211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8728093-F199-4805-9866-955B3A32CDEB}"/>
              </a:ext>
            </a:extLst>
          </p:cNvPr>
          <p:cNvGrpSpPr/>
          <p:nvPr/>
        </p:nvGrpSpPr>
        <p:grpSpPr>
          <a:xfrm>
            <a:off x="2699725" y="2874448"/>
            <a:ext cx="360000" cy="360000"/>
            <a:chOff x="751840" y="670560"/>
            <a:chExt cx="720000" cy="720000"/>
          </a:xfrm>
          <a:solidFill>
            <a:srgbClr val="FF0066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1395C9C-337F-4A7E-874B-E049313DB011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C30D6AD1-E6E5-4C4A-994F-A17F1F8478AC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2A192965-9069-4F0C-B7E4-9BC25CB693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25AD6616-EC13-4ACD-9451-5F67A8A645B5}"/>
              </a:ext>
            </a:extLst>
          </p:cNvPr>
          <p:cNvSpPr/>
          <p:nvPr/>
        </p:nvSpPr>
        <p:spPr>
          <a:xfrm>
            <a:off x="2861725" y="3036448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143059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F1D9D23-9909-4AF1-855E-A0C4BF808711}"/>
              </a:ext>
            </a:extLst>
          </p:cNvPr>
          <p:cNvGrpSpPr/>
          <p:nvPr/>
        </p:nvGrpSpPr>
        <p:grpSpPr>
          <a:xfrm>
            <a:off x="0" y="1440044"/>
            <a:ext cx="360000" cy="360000"/>
            <a:chOff x="751840" y="670560"/>
            <a:chExt cx="720000" cy="720000"/>
          </a:xfrm>
          <a:solidFill>
            <a:srgbClr val="FF0066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4E9BD80-570A-4068-8D8A-EDA03B3D0447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D37B7592-959F-4002-B33F-2B262D892527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C50765F-E50B-4244-A2E5-45B401C68D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9C70B661-E640-4EAF-8AD3-CE76D9AE1285}"/>
              </a:ext>
            </a:extLst>
          </p:cNvPr>
          <p:cNvSpPr/>
          <p:nvPr/>
        </p:nvSpPr>
        <p:spPr>
          <a:xfrm>
            <a:off x="162000" y="1602044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82036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560</TotalTime>
  <Words>0</Words>
  <Application>Microsoft Office PowerPoint</Application>
  <PresentationFormat>Personnalisé</PresentationFormat>
  <Paragraphs>0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Flavie Thévenard</dc:creator>
  <cp:lastModifiedBy> </cp:lastModifiedBy>
  <cp:revision>13</cp:revision>
  <dcterms:created xsi:type="dcterms:W3CDTF">2021-01-05T11:23:34Z</dcterms:created>
  <dcterms:modified xsi:type="dcterms:W3CDTF">2021-01-06T16:42:35Z</dcterms:modified>
</cp:coreProperties>
</file>