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25" d="100"/>
          <a:sy n="125" d="100"/>
        </p:scale>
        <p:origin x="8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4410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3617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3307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7666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1165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6138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656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726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552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6967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6144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7152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49FDD488-4E46-484A-949B-55F995DA55B5}"/>
              </a:ext>
            </a:extLst>
          </p:cNvPr>
          <p:cNvGrpSpPr/>
          <p:nvPr/>
        </p:nvGrpSpPr>
        <p:grpSpPr>
          <a:xfrm>
            <a:off x="0" y="198"/>
            <a:ext cx="340325" cy="340325"/>
            <a:chOff x="751840" y="670560"/>
            <a:chExt cx="720000" cy="72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8ABC07-60F5-4B48-8ED5-28F141FFC841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DDE21316-0CFF-404B-A3DC-68686B585AB1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BFC0F796-13E4-4C0C-86AF-11C7772BEE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D9356D8C-ECA9-4DD4-8A83-940916F77973}"/>
              </a:ext>
            </a:extLst>
          </p:cNvPr>
          <p:cNvSpPr/>
          <p:nvPr/>
        </p:nvSpPr>
        <p:spPr>
          <a:xfrm>
            <a:off x="152162" y="15236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150126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D47E525-B7A6-4376-AAE7-6909B5C56B82}"/>
              </a:ext>
            </a:extLst>
          </p:cNvPr>
          <p:cNvGrpSpPr/>
          <p:nvPr/>
        </p:nvGrpSpPr>
        <p:grpSpPr>
          <a:xfrm>
            <a:off x="5399450" y="198"/>
            <a:ext cx="360000" cy="360000"/>
            <a:chOff x="751840" y="670560"/>
            <a:chExt cx="720000" cy="72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C0433C-7F1A-4667-B3A3-4CF5AA1F2CA8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77E8E455-06D4-4743-94E0-A565E7A04D9F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F509F6B1-FC8E-49D4-B976-7EEB220541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85B3DF65-374A-4BBF-AB4A-243196AD4B58}"/>
              </a:ext>
            </a:extLst>
          </p:cNvPr>
          <p:cNvSpPr/>
          <p:nvPr/>
        </p:nvSpPr>
        <p:spPr>
          <a:xfrm>
            <a:off x="5561450" y="16219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508862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276C225-7F16-48C2-B16A-7DBFB6935EA4}"/>
              </a:ext>
            </a:extLst>
          </p:cNvPr>
          <p:cNvGrpSpPr/>
          <p:nvPr/>
        </p:nvGrpSpPr>
        <p:grpSpPr>
          <a:xfrm>
            <a:off x="5399450" y="2879890"/>
            <a:ext cx="360000" cy="360000"/>
            <a:chOff x="751840" y="670560"/>
            <a:chExt cx="720000" cy="72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0B4796D-5478-4730-BFB5-CA632023E7A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3C3A289C-12D8-4C16-B87B-D47CCFF17CE6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6BBA0460-F127-4053-890B-3A0C8D4B41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67405C81-10C4-4FA0-856A-0A57D808E53B}"/>
              </a:ext>
            </a:extLst>
          </p:cNvPr>
          <p:cNvSpPr/>
          <p:nvPr/>
        </p:nvSpPr>
        <p:spPr>
          <a:xfrm>
            <a:off x="5561450" y="304189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577378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F9B2AB6-3C04-4A23-8B49-333CC7C96D3A}"/>
              </a:ext>
            </a:extLst>
          </p:cNvPr>
          <p:cNvGrpSpPr/>
          <p:nvPr/>
        </p:nvGrpSpPr>
        <p:grpSpPr>
          <a:xfrm>
            <a:off x="-1" y="2879889"/>
            <a:ext cx="360000" cy="360000"/>
            <a:chOff x="751840" y="670560"/>
            <a:chExt cx="720000" cy="72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7D7604B-DE2C-439C-B351-148F64B56E03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9E87E8B-2B18-4047-8150-94FC21C45BEB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189AC93C-73B2-42EA-87D6-A95678492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3C336853-D699-4B3A-8B5D-2255706D8074}"/>
              </a:ext>
            </a:extLst>
          </p:cNvPr>
          <p:cNvSpPr/>
          <p:nvPr/>
        </p:nvSpPr>
        <p:spPr>
          <a:xfrm>
            <a:off x="161999" y="3041889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539107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937571-BB66-4275-B00B-82BE5D9517E8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64E77F84-CA35-4134-A747-4CDEDAFFC133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58429E-6977-4521-BF22-E3004B491A62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AFEE0254-B8E2-43B8-B4AC-E04C66F14545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A0C3745C-58D7-449D-B1A1-FD42281C02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BE7ECDD-0113-492B-9538-7F08578D50BB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2773164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voiture, panneau de configuration&#10;&#10;Description générée automatiquement">
            <a:extLst>
              <a:ext uri="{FF2B5EF4-FFF2-40B4-BE49-F238E27FC236}">
                <a16:creationId xmlns:a16="http://schemas.microsoft.com/office/drawing/2014/main" id="{8AB53A32-5755-402F-9298-A0A799CC4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4" y="0"/>
            <a:ext cx="4880781" cy="32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868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1</cp:revision>
  <dcterms:created xsi:type="dcterms:W3CDTF">2021-01-07T09:09:45Z</dcterms:created>
  <dcterms:modified xsi:type="dcterms:W3CDTF">2021-01-07T09:14:21Z</dcterms:modified>
</cp:coreProperties>
</file>