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6" r:id="rId4"/>
    <p:sldId id="267" r:id="rId5"/>
    <p:sldId id="260" r:id="rId6"/>
    <p:sldId id="261" r:id="rId7"/>
  </p:sldIdLst>
  <p:sldSz cx="575945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514-4666-4265-9906-6C9145016E1B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5FA3-ED28-481E-BA6C-E3371EEDA2F2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4410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514-4666-4265-9906-6C9145016E1B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5FA3-ED28-481E-BA6C-E3371EEDA2F2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3617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514-4666-4265-9906-6C9145016E1B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5FA3-ED28-481E-BA6C-E3371EEDA2F2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3307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514-4666-4265-9906-6C9145016E1B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5FA3-ED28-481E-BA6C-E3371EEDA2F2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7666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514-4666-4265-9906-6C9145016E1B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5FA3-ED28-481E-BA6C-E3371EEDA2F2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1165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514-4666-4265-9906-6C9145016E1B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5FA3-ED28-481E-BA6C-E3371EEDA2F2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6138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514-4666-4265-9906-6C9145016E1B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5FA3-ED28-481E-BA6C-E3371EEDA2F2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0656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514-4666-4265-9906-6C9145016E1B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5FA3-ED28-481E-BA6C-E3371EEDA2F2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726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514-4666-4265-9906-6C9145016E1B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5FA3-ED28-481E-BA6C-E3371EEDA2F2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5552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514-4666-4265-9906-6C9145016E1B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5FA3-ED28-481E-BA6C-E3371EEDA2F2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6967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514-4666-4265-9906-6C9145016E1B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5FA3-ED28-481E-BA6C-E3371EEDA2F2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6144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C8514-4666-4265-9906-6C9145016E1B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15FA3-ED28-481E-BA6C-E3371EEDA2F2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7152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DA074F5-3BA3-44E1-BF70-8464FDFA3566}"/>
              </a:ext>
            </a:extLst>
          </p:cNvPr>
          <p:cNvGrpSpPr/>
          <p:nvPr/>
        </p:nvGrpSpPr>
        <p:grpSpPr>
          <a:xfrm>
            <a:off x="1334956" y="198"/>
            <a:ext cx="360000" cy="360000"/>
            <a:chOff x="751840" y="670560"/>
            <a:chExt cx="720000" cy="720000"/>
          </a:xfrm>
          <a:solidFill>
            <a:srgbClr val="00B05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78B9036-0FD1-4087-AED7-77E82A4DB4BB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A4DD4616-2B80-4C03-B087-D373F383A359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EB87DC4A-C2FC-4E29-B9C2-DB967659CC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57FD500C-E447-497A-8F85-7671C2E7C368}"/>
              </a:ext>
            </a:extLst>
          </p:cNvPr>
          <p:cNvSpPr/>
          <p:nvPr/>
        </p:nvSpPr>
        <p:spPr>
          <a:xfrm>
            <a:off x="1496956" y="162198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6630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7623BD40-003C-4CB3-8DB4-980415C1DC63}"/>
              </a:ext>
            </a:extLst>
          </p:cNvPr>
          <p:cNvGrpSpPr/>
          <p:nvPr/>
        </p:nvGrpSpPr>
        <p:grpSpPr>
          <a:xfrm>
            <a:off x="4068903" y="0"/>
            <a:ext cx="360000" cy="360000"/>
            <a:chOff x="751840" y="670560"/>
            <a:chExt cx="720000" cy="720000"/>
          </a:xfrm>
          <a:solidFill>
            <a:srgbClr val="00B05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97C4022-C7DF-4F64-A9DE-6AE72A03CB98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6CF990E5-2263-4CE0-A382-BA057F1D39C1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4171363E-300D-43DC-932F-BFF095C377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39B26769-A40C-469F-9119-ADD81A64871F}"/>
              </a:ext>
            </a:extLst>
          </p:cNvPr>
          <p:cNvSpPr/>
          <p:nvPr/>
        </p:nvSpPr>
        <p:spPr>
          <a:xfrm>
            <a:off x="4230903" y="16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15352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E7721058-A4B6-482F-ADE8-9AE280DC6DD2}"/>
              </a:ext>
            </a:extLst>
          </p:cNvPr>
          <p:cNvGrpSpPr/>
          <p:nvPr/>
        </p:nvGrpSpPr>
        <p:grpSpPr>
          <a:xfrm>
            <a:off x="4068000" y="2880000"/>
            <a:ext cx="360000" cy="360000"/>
            <a:chOff x="751840" y="670560"/>
            <a:chExt cx="720000" cy="720000"/>
          </a:xfrm>
          <a:solidFill>
            <a:srgbClr val="00B05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CF78F73-F2E2-457C-B256-A71DC5B6EACA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0B0F8C44-44B0-4581-8968-001FD82E53EC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3F14CE77-968C-411C-868A-6336CE814A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BF7A1539-2C0F-42AF-B723-88576783DA9E}"/>
              </a:ext>
            </a:extLst>
          </p:cNvPr>
          <p:cNvSpPr/>
          <p:nvPr/>
        </p:nvSpPr>
        <p:spPr>
          <a:xfrm>
            <a:off x="4230000" y="304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72545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18D7395-641C-42A3-9E1D-E8C2BB6A3E2D}"/>
              </a:ext>
            </a:extLst>
          </p:cNvPr>
          <p:cNvGrpSpPr/>
          <p:nvPr/>
        </p:nvGrpSpPr>
        <p:grpSpPr>
          <a:xfrm>
            <a:off x="1332000" y="2879889"/>
            <a:ext cx="360000" cy="360000"/>
            <a:chOff x="751840" y="670560"/>
            <a:chExt cx="720000" cy="720000"/>
          </a:xfrm>
          <a:solidFill>
            <a:srgbClr val="00B050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B1D0B38-8E8C-46A6-8ACF-179EB0C9DE1F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E9242BAF-684D-4785-AAFD-F20104E1F0AB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6E9096BD-DF85-4550-BDCE-555EF0EA8C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A928E77F-1416-485E-933A-B486DC3AEFD8}"/>
              </a:ext>
            </a:extLst>
          </p:cNvPr>
          <p:cNvSpPr/>
          <p:nvPr/>
        </p:nvSpPr>
        <p:spPr>
          <a:xfrm>
            <a:off x="1494000" y="3041889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49258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937571-BB66-4275-B00B-82BE5D9517E8}"/>
              </a:ext>
            </a:extLst>
          </p:cNvPr>
          <p:cNvGrpSpPr/>
          <p:nvPr/>
        </p:nvGrpSpPr>
        <p:grpSpPr>
          <a:xfrm>
            <a:off x="2699725" y="1440044"/>
            <a:ext cx="360000" cy="360000"/>
            <a:chOff x="5736000" y="3069000"/>
            <a:chExt cx="720000" cy="72000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64E77F84-CA35-4134-A747-4CDEDAFFC133}"/>
                </a:ext>
              </a:extLst>
            </p:cNvPr>
            <p:cNvGrpSpPr/>
            <p:nvPr/>
          </p:nvGrpSpPr>
          <p:grpSpPr>
            <a:xfrm>
              <a:off x="5736000" y="3069000"/>
              <a:ext cx="720000" cy="720000"/>
              <a:chOff x="751840" y="670560"/>
              <a:chExt cx="720000" cy="720000"/>
            </a:xfrm>
            <a:solidFill>
              <a:schemeClr val="tx1"/>
            </a:solidFill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F58429E-6977-4521-BF22-E3004B491A62}"/>
                  </a:ext>
                </a:extLst>
              </p:cNvPr>
              <p:cNvSpPr/>
              <p:nvPr/>
            </p:nvSpPr>
            <p:spPr>
              <a:xfrm>
                <a:off x="751840" y="670560"/>
                <a:ext cx="720000" cy="72000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402" dirty="0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AFEE0254-B8E2-43B8-B4AC-E04C66F14545}"/>
                  </a:ext>
                </a:extLst>
              </p:cNvPr>
              <p:cNvCxnSpPr/>
              <p:nvPr/>
            </p:nvCxnSpPr>
            <p:spPr>
              <a:xfrm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A0C3745C-58D7-449D-B1A1-FD42281C02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BE7ECDD-0113-492B-9538-7F08578D50BB}"/>
                </a:ext>
              </a:extLst>
            </p:cNvPr>
            <p:cNvSpPr/>
            <p:nvPr/>
          </p:nvSpPr>
          <p:spPr>
            <a:xfrm>
              <a:off x="6060000" y="3393000"/>
              <a:ext cx="72000" cy="72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</p:grpSp>
    </p:spTree>
    <p:extLst>
      <p:ext uri="{BB962C8B-B14F-4D97-AF65-F5344CB8AC3E}">
        <p14:creationId xmlns:p14="http://schemas.microsoft.com/office/powerpoint/2010/main" val="2773164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Une image contenant périphérique, panneau de configuration&#10;&#10;Description générée automatiquement">
            <a:extLst>
              <a:ext uri="{FF2B5EF4-FFF2-40B4-BE49-F238E27FC236}">
                <a16:creationId xmlns:a16="http://schemas.microsoft.com/office/drawing/2014/main" id="{F1A0998B-4D11-4AD4-B5D3-FE63D8E3D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1"/>
            <a:ext cx="5759450" cy="323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868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Personnalisé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Flavie Thévenard</dc:creator>
  <cp:lastModifiedBy> </cp:lastModifiedBy>
  <cp:revision>3</cp:revision>
  <dcterms:created xsi:type="dcterms:W3CDTF">2021-01-07T09:09:45Z</dcterms:created>
  <dcterms:modified xsi:type="dcterms:W3CDTF">2021-01-07T09:16:34Z</dcterms:modified>
</cp:coreProperties>
</file>