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5" r:id="rId4"/>
    <p:sldId id="267" r:id="rId5"/>
    <p:sldId id="281" r:id="rId6"/>
    <p:sldId id="282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34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342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45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44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857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07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73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49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452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19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541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75BA-E28B-4D90-B5EB-29947CD3F8ED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28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A074F5-3BA3-44E1-BF70-8464FDFA3566}"/>
              </a:ext>
            </a:extLst>
          </p:cNvPr>
          <p:cNvGrpSpPr/>
          <p:nvPr/>
        </p:nvGrpSpPr>
        <p:grpSpPr>
          <a:xfrm>
            <a:off x="1334956" y="198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8B9036-0FD1-4087-AED7-77E82A4DB4B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4DD4616-2B80-4C03-B087-D373F383A35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B87DC4A-C2FC-4E29-B9C2-DB967659C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7FD500C-E447-497A-8F85-7671C2E7C368}"/>
              </a:ext>
            </a:extLst>
          </p:cNvPr>
          <p:cNvSpPr/>
          <p:nvPr/>
        </p:nvSpPr>
        <p:spPr>
          <a:xfrm>
            <a:off x="1496956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630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721058-A4B6-482F-ADE8-9AE280DC6DD2}"/>
              </a:ext>
            </a:extLst>
          </p:cNvPr>
          <p:cNvGrpSpPr/>
          <p:nvPr/>
        </p:nvGrpSpPr>
        <p:grpSpPr>
          <a:xfrm>
            <a:off x="4068000" y="288000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F78F73-F2E2-457C-B256-A71DC5B6EAC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B0F8C44-44B0-4581-8968-001FD82E53E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F14CE77-968C-411C-868A-6336CE81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F7A1539-2C0F-42AF-B723-88576783DA9E}"/>
              </a:ext>
            </a:extLst>
          </p:cNvPr>
          <p:cNvSpPr/>
          <p:nvPr/>
        </p:nvSpPr>
        <p:spPr>
          <a:xfrm>
            <a:off x="4230000" y="304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72545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623BD40-003C-4CB3-8DB4-980415C1DC63}"/>
              </a:ext>
            </a:extLst>
          </p:cNvPr>
          <p:cNvGrpSpPr/>
          <p:nvPr/>
        </p:nvGrpSpPr>
        <p:grpSpPr>
          <a:xfrm>
            <a:off x="4068903" y="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7C4022-C7DF-4F64-A9DE-6AE72A03CB98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6CF990E5-2263-4CE0-A382-BA057F1D39C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171363E-300D-43DC-932F-BFF095C3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9B26769-A40C-469F-9119-ADD81A64871F}"/>
              </a:ext>
            </a:extLst>
          </p:cNvPr>
          <p:cNvSpPr/>
          <p:nvPr/>
        </p:nvSpPr>
        <p:spPr>
          <a:xfrm>
            <a:off x="4230903" y="16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5352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18D7395-641C-42A3-9E1D-E8C2BB6A3E2D}"/>
              </a:ext>
            </a:extLst>
          </p:cNvPr>
          <p:cNvGrpSpPr/>
          <p:nvPr/>
        </p:nvGrpSpPr>
        <p:grpSpPr>
          <a:xfrm>
            <a:off x="1332000" y="2879889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1D0B38-8E8C-46A6-8ACF-179EB0C9DE1F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9242BAF-684D-4785-AAFD-F20104E1F0A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E9096BD-DF85-4550-BDCE-555EF0EA8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928E77F-1416-485E-933A-B486DC3AEFD8}"/>
              </a:ext>
            </a:extLst>
          </p:cNvPr>
          <p:cNvSpPr/>
          <p:nvPr/>
        </p:nvSpPr>
        <p:spPr>
          <a:xfrm>
            <a:off x="1494000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925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raps et couvertures, plusieurs&#10;&#10;Description générée automatiquement">
            <a:extLst>
              <a:ext uri="{FF2B5EF4-FFF2-40B4-BE49-F238E27FC236}">
                <a16:creationId xmlns:a16="http://schemas.microsoft.com/office/drawing/2014/main" id="{D358FF90-F622-408B-A2D0-9A035F21E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301"/>
            <a:ext cx="5759450" cy="26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2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5</cp:revision>
  <dcterms:created xsi:type="dcterms:W3CDTF">2021-01-07T13:34:33Z</dcterms:created>
  <dcterms:modified xsi:type="dcterms:W3CDTF">2021-01-12T09:20:24Z</dcterms:modified>
</cp:coreProperties>
</file>