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6" r:id="rId3"/>
    <p:sldId id="265" r:id="rId4"/>
    <p:sldId id="267" r:id="rId5"/>
    <p:sldId id="281" r:id="rId6"/>
    <p:sldId id="256" r:id="rId7"/>
  </p:sldIdLst>
  <p:sldSz cx="575945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6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75BA-E28B-4D90-B5EB-29947CD3F8ED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0346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75BA-E28B-4D90-B5EB-29947CD3F8ED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2342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75BA-E28B-4D90-B5EB-29947CD3F8ED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7453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75BA-E28B-4D90-B5EB-29947CD3F8ED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4444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75BA-E28B-4D90-B5EB-29947CD3F8ED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4857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75BA-E28B-4D90-B5EB-29947CD3F8ED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3079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75BA-E28B-4D90-B5EB-29947CD3F8ED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0739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75BA-E28B-4D90-B5EB-29947CD3F8ED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4499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75BA-E28B-4D90-B5EB-29947CD3F8ED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1452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75BA-E28B-4D90-B5EB-29947CD3F8ED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1196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75BA-E28B-4D90-B5EB-29947CD3F8ED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9541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A75BA-E28B-4D90-B5EB-29947CD3F8ED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5284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DA074F5-3BA3-44E1-BF70-8464FDFA3566}"/>
              </a:ext>
            </a:extLst>
          </p:cNvPr>
          <p:cNvGrpSpPr/>
          <p:nvPr/>
        </p:nvGrpSpPr>
        <p:grpSpPr>
          <a:xfrm>
            <a:off x="1334956" y="198"/>
            <a:ext cx="360000" cy="360000"/>
            <a:chOff x="751840" y="670560"/>
            <a:chExt cx="720000" cy="720000"/>
          </a:xfrm>
          <a:solidFill>
            <a:srgbClr val="00B05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78B9036-0FD1-4087-AED7-77E82A4DB4BB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A4DD4616-2B80-4C03-B087-D373F383A359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EB87DC4A-C2FC-4E29-B9C2-DB967659CC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57FD500C-E447-497A-8F85-7671C2E7C368}"/>
              </a:ext>
            </a:extLst>
          </p:cNvPr>
          <p:cNvSpPr/>
          <p:nvPr/>
        </p:nvSpPr>
        <p:spPr>
          <a:xfrm>
            <a:off x="1496956" y="162198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6630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E7721058-A4B6-482F-ADE8-9AE280DC6DD2}"/>
              </a:ext>
            </a:extLst>
          </p:cNvPr>
          <p:cNvGrpSpPr/>
          <p:nvPr/>
        </p:nvGrpSpPr>
        <p:grpSpPr>
          <a:xfrm>
            <a:off x="4068000" y="2880000"/>
            <a:ext cx="360000" cy="360000"/>
            <a:chOff x="751840" y="670560"/>
            <a:chExt cx="720000" cy="720000"/>
          </a:xfrm>
          <a:solidFill>
            <a:srgbClr val="00B05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CF78F73-F2E2-457C-B256-A71DC5B6EACA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0B0F8C44-44B0-4581-8968-001FD82E53EC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3F14CE77-968C-411C-868A-6336CE814A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BF7A1539-2C0F-42AF-B723-88576783DA9E}"/>
              </a:ext>
            </a:extLst>
          </p:cNvPr>
          <p:cNvSpPr/>
          <p:nvPr/>
        </p:nvSpPr>
        <p:spPr>
          <a:xfrm>
            <a:off x="4230000" y="304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72545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7623BD40-003C-4CB3-8DB4-980415C1DC63}"/>
              </a:ext>
            </a:extLst>
          </p:cNvPr>
          <p:cNvGrpSpPr/>
          <p:nvPr/>
        </p:nvGrpSpPr>
        <p:grpSpPr>
          <a:xfrm>
            <a:off x="4068903" y="0"/>
            <a:ext cx="360000" cy="360000"/>
            <a:chOff x="751840" y="670560"/>
            <a:chExt cx="720000" cy="720000"/>
          </a:xfrm>
          <a:solidFill>
            <a:srgbClr val="00B05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97C4022-C7DF-4F64-A9DE-6AE72A03CB98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6CF990E5-2263-4CE0-A382-BA057F1D39C1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4171363E-300D-43DC-932F-BFF095C377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39B26769-A40C-469F-9119-ADD81A64871F}"/>
              </a:ext>
            </a:extLst>
          </p:cNvPr>
          <p:cNvSpPr/>
          <p:nvPr/>
        </p:nvSpPr>
        <p:spPr>
          <a:xfrm>
            <a:off x="4230903" y="16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15352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18D7395-641C-42A3-9E1D-E8C2BB6A3E2D}"/>
              </a:ext>
            </a:extLst>
          </p:cNvPr>
          <p:cNvGrpSpPr/>
          <p:nvPr/>
        </p:nvGrpSpPr>
        <p:grpSpPr>
          <a:xfrm>
            <a:off x="1332000" y="2879889"/>
            <a:ext cx="360000" cy="360000"/>
            <a:chOff x="751840" y="670560"/>
            <a:chExt cx="720000" cy="720000"/>
          </a:xfrm>
          <a:solidFill>
            <a:srgbClr val="00B05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B1D0B38-8E8C-46A6-8ACF-179EB0C9DE1F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E9242BAF-684D-4785-AAFD-F20104E1F0AB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6E9096BD-DF85-4550-BDCE-555EF0EA8C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A928E77F-1416-485E-933A-B486DC3AEFD8}"/>
              </a:ext>
            </a:extLst>
          </p:cNvPr>
          <p:cNvSpPr/>
          <p:nvPr/>
        </p:nvSpPr>
        <p:spPr>
          <a:xfrm>
            <a:off x="1494000" y="3041889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49258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3A59D76E-95F8-4D72-8B1F-1D409C058CC4}"/>
              </a:ext>
            </a:extLst>
          </p:cNvPr>
          <p:cNvGrpSpPr/>
          <p:nvPr/>
        </p:nvGrpSpPr>
        <p:grpSpPr>
          <a:xfrm>
            <a:off x="2699725" y="1440044"/>
            <a:ext cx="360000" cy="360000"/>
            <a:chOff x="5736000" y="3069000"/>
            <a:chExt cx="720000" cy="7200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E9184AD3-1AD9-4BA4-8314-1B8DC0FCD284}"/>
                </a:ext>
              </a:extLst>
            </p:cNvPr>
            <p:cNvGrpSpPr/>
            <p:nvPr/>
          </p:nvGrpSpPr>
          <p:grpSpPr>
            <a:xfrm>
              <a:off x="5736000" y="3069000"/>
              <a:ext cx="720000" cy="720000"/>
              <a:chOff x="751840" y="670560"/>
              <a:chExt cx="720000" cy="720000"/>
            </a:xfrm>
            <a:solidFill>
              <a:schemeClr val="tx1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71A01B-FCAB-4BA2-9BE2-CC772093DAAB}"/>
                  </a:ext>
                </a:extLst>
              </p:cNvPr>
              <p:cNvSpPr/>
              <p:nvPr/>
            </p:nvSpPr>
            <p:spPr>
              <a:xfrm>
                <a:off x="751840" y="670560"/>
                <a:ext cx="720000" cy="72000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402" dirty="0"/>
              </a:p>
            </p:txBody>
          </p: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C35ECC86-0D8D-4FDC-AA07-173930608242}"/>
                  </a:ext>
                </a:extLst>
              </p:cNvPr>
              <p:cNvCxnSpPr/>
              <p:nvPr/>
            </p:nvCxnSpPr>
            <p:spPr>
              <a:xfrm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51018A9B-BCA1-4816-A82B-2E1E765483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6A76FBA-BF1F-49E5-BD34-EB06A9DC1416}"/>
                </a:ext>
              </a:extLst>
            </p:cNvPr>
            <p:cNvSpPr/>
            <p:nvPr/>
          </p:nvSpPr>
          <p:spPr>
            <a:xfrm>
              <a:off x="6060000" y="3393000"/>
              <a:ext cx="72000" cy="72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7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8941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Personnalisé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Flavie Thévenard</dc:creator>
  <cp:lastModifiedBy> </cp:lastModifiedBy>
  <cp:revision>2</cp:revision>
  <dcterms:created xsi:type="dcterms:W3CDTF">2021-01-07T13:34:33Z</dcterms:created>
  <dcterms:modified xsi:type="dcterms:W3CDTF">2021-01-11T08:54:33Z</dcterms:modified>
</cp:coreProperties>
</file>