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81" r:id="rId6"/>
    <p:sldId id="282" r:id="rId7"/>
  </p:sldIdLst>
  <p:sldSz cx="5759450" cy="3240088"/>
  <p:notesSz cx="6858000" cy="9144000"/>
  <p:defaultTextStyle>
    <a:defPPr>
      <a:defRPr lang="es-419"/>
    </a:defPPr>
    <a:lvl1pPr marL="0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6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3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898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864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829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79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76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727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813-1CEF-4081-AFEC-D11035CB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1" y="530265"/>
            <a:ext cx="4319588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6E90A2-92A0-412D-AD86-CC8DDFB2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2DEBB-75B2-4131-903E-06627488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12BA4-C357-42D8-88E0-B2941C6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AADA7-7ED5-4385-BE58-1503DD0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1C21-9D10-4807-8789-7E648C5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1A71B-9352-477D-95E4-F2E01AB2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CE983-427D-480D-9749-4FDB443A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CC752-EC34-4684-A155-9BC4D37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5E49-F9E7-4EC7-82BF-18A13A2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54F56-D1E4-448A-932D-FE7D10A9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8" y="172506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AD3FE-8BB4-4DF5-BA30-55613F4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3" y="172506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DAFF-D51B-4ACD-BEA5-EF60AA58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1836-19AD-45FD-B280-576180A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6B085-61EC-4EB1-9446-7F8DF6F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7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3E2C-ED24-48F6-82F8-3684E46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2CB4C-AFDC-4936-AA68-593AF3B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CAE0-EDA2-4411-9EFA-65312D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9602B-3A45-4FB9-9114-321197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2459-2331-4E29-92A5-4615D70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7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5450-A15F-482A-A763-C8B5CDC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7DCF-6C41-4EFE-909B-FDBD3726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2" y="2168310"/>
            <a:ext cx="4967526" cy="708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8A44-ACB1-4CEA-9855-1310240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86364-34BF-46A4-B511-AEDE9AE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D7E14-C62C-4400-9AEA-D2F575A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A2A6-A68E-4FA5-8286-8CE4C53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F510-70F6-4D46-8D93-D22ED2BD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3148E-E7F2-4C03-8484-C5656834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BFA07-2E98-4C7D-8E81-457E9A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55F8F-AED7-44C6-BD60-7C8EF7D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B302-451E-40AB-8D34-0FFAE9B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16D3-82CF-479B-9CD5-34F1D70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2" y="172506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E9DC-5672-4C08-A2F7-22CA8D6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4" y="794272"/>
            <a:ext cx="2436517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49E27-1AA4-4829-98EE-2EB014D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4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C75A7-8F4B-4BB8-AB1B-71DEE9D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0DB955-1906-4D32-81CF-84C8F6B7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6FBC6-A40D-49E8-90E0-814077F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7A749-C33A-4D00-9957-7848E8C9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D5524-44DC-4D77-87BA-8A6C78B9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6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CEC4E-9BF8-41D5-9311-C7B9985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898DA-E38D-487E-AF55-6AF694B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640AC-48EE-4F8E-AEE1-9F67627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CAE1BA-5188-45C6-9DC4-6000A92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1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A20B7-40F6-4B96-9967-DAE818D8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1CA82-C5E0-4AC6-B449-EEFBC18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2C294-9B79-4DE3-AD0B-5910701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9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D505-5206-4FE1-9B6D-B57B04F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0C51F-48CE-4E3C-96FE-8474E97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48642-8D12-41A5-ACEA-8773F51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FB399-13E1-4F47-A6C0-F75400E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C260-1B55-410C-A0B5-71ED783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7310-FD21-4AA6-9695-E59EB1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87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91E1-04B6-474D-9935-A879876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02163-B95A-4954-BC03-3288969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E2DE1-69E5-43BD-B74C-2805C318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B4092-748B-4B1B-9330-F382EE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0FD1-107B-42A7-B405-257320D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4ABBC-9694-416B-B882-A2969B8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79E3D-22B2-4ACD-A945-8AFF50D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2" y="172506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0884-0B7F-4D28-943A-375E80C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49BFC-EEC3-4359-8AC0-32636BE43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44DF1-4C6E-44B1-B078-EF376184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8" y="3003083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F748E-BE9A-4E63-8244-22EE3E1E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5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anneau de configuration&#10;&#10;Description générée automatiquement">
            <a:extLst>
              <a:ext uri="{FF2B5EF4-FFF2-40B4-BE49-F238E27FC236}">
                <a16:creationId xmlns:a16="http://schemas.microsoft.com/office/drawing/2014/main" id="{29F63DC8-7EAF-478D-905D-B7CB44306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4"/>
          <a:stretch/>
        </p:blipFill>
        <p:spPr>
          <a:xfrm>
            <a:off x="1694" y="23551"/>
            <a:ext cx="5757756" cy="3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4</cp:revision>
  <dcterms:created xsi:type="dcterms:W3CDTF">2021-01-07T13:34:35Z</dcterms:created>
  <dcterms:modified xsi:type="dcterms:W3CDTF">2021-01-11T16:16:38Z</dcterms:modified>
</cp:coreProperties>
</file>