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66C6D-F17A-4F42-A356-368E13E38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F4719-1512-4029-9F51-55EE4704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C5D0AC-E8A1-47F3-81D0-3A568879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F24A11-D067-439D-B1C3-2C65A304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6C21B-27C8-40AD-B28D-A9D5A480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511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FC099-8253-4D72-BB80-185EEF14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C730D-94AC-41F2-B0D4-140E74CE2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79BE3-7F69-4DF2-94E6-B6F2FBD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CAC439-2AA5-4FFE-B5C3-8AC32D23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924F46-B473-4326-AA27-CBF01409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198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902901-2239-45BE-9B37-75372B62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B0C3-1CCE-405C-8462-F5B49179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B7BDA-7E1F-4266-A8D8-3DB2F4D0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D5106B-B68E-4D79-9819-F0D766A7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FF774-31AE-48BE-8B78-8B5123F7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178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B0B74-EC0B-496B-AEDA-0523C09A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1FB67-CE73-4CD0-974B-2764374A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F34D2-79AD-45BC-BE5E-4677DDBB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20F7F3-5C65-4BF2-A24E-E3CE6069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D41C0D-01C7-42C0-BB7F-8D548DB9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942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98466-2F12-4514-AD2A-3F79451A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2EC38A-7E11-4EFE-B115-BD84C7CA8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A35B5-6698-4E29-BB9A-A971C778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27E9D8-E1B7-4470-9218-A50BCF2E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BAE69-43A6-46CF-815B-8384E27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538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22AE6-9495-4F2D-904B-777C178A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4BB0A-0533-4E49-A65C-A9C7F9EE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768C6C-3A57-4E18-97ED-C10B7734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3C1DD6-318A-4331-A567-2FB86C5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1BD74-2B63-424C-8593-2EF90829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CB4DED-C143-4B6C-B452-F533271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163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42465-A411-48D0-A67D-A4FDBB92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C13E0-D763-4FC6-96E2-DB886019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AAC30B-FD21-4940-8215-164CDB3D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689E1D-69B3-441B-8C34-44D9F9551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900AD5-6ABB-43D2-8F81-C811D8566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3EB3B5-5843-4B98-A061-53BFF92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4EB893-848F-4A81-9919-4A01D6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EFCFC-114A-4430-B88F-2ADEAE29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382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8F6BE-3335-48DB-963A-AAB92008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18E004-D9D4-46EF-BBA4-BC37FBB6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78E29F-FD6D-42E8-A2CD-B1F7F317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13E293-2194-496C-90B0-037BFE2F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0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E048FA-F2AE-4719-8879-9430CC94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790089-014E-42E8-8558-2299AB67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1A0449-C29A-4E50-BED8-B724A40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543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45021-8B87-4E43-A4DC-1A8C1DFD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99F61-8EEB-4C21-893F-C65E93EE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348AB2-6C1F-47BE-A831-40CE6CEC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7A2C3-63B4-4B91-BB28-679A7BCF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4DE64-4D8E-4C94-A4AB-1F02BADB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D6EB2A-F286-4B9C-9F9C-94ED306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703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DEAAD-141D-4657-865A-1C10D5F6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99F361-CD5F-4FCF-A23C-6C55D8556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C375E2-68DF-4E05-B584-23A762F0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81123-6006-4278-8DD8-78AAD0CE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4476D5-CF78-4ADB-B488-81BFBC7C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6FCAB7-DC89-468F-A0A7-E846325C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0843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B1D5C2-CFC3-4EDD-964B-86F7B4D5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BC880-B2AA-4D7D-840F-DC5CDAEA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12580-4A88-4C6A-B2D3-30D944E46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9651E-E52D-40D6-8847-EF4A664F65B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DDB539-EEF1-4C95-861C-53ED42DDE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A7EC8-97E4-40BC-8EC9-09F22036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1D1B-4BBF-4257-8541-708261D1CAD4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00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rrangé, plusieurs&#10;&#10;Description générée automatiquement">
            <a:extLst>
              <a:ext uri="{FF2B5EF4-FFF2-40B4-BE49-F238E27FC236}">
                <a16:creationId xmlns:a16="http://schemas.microsoft.com/office/drawing/2014/main" id="{1CD1FF3E-A9AA-4AD5-AF26-F2C07377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-7838"/>
            <a:ext cx="10680192" cy="68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E08B72F-972A-4253-8D8D-4A624506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6" t="13086" r="21251" b="15309"/>
          <a:stretch/>
        </p:blipFill>
        <p:spPr>
          <a:xfrm>
            <a:off x="1236279" y="0"/>
            <a:ext cx="9719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herbe, mammifère, lagomorphe, extérieur&#10;&#10;Description générée automatiquement">
            <a:extLst>
              <a:ext uri="{FF2B5EF4-FFF2-40B4-BE49-F238E27FC236}">
                <a16:creationId xmlns:a16="http://schemas.microsoft.com/office/drawing/2014/main" id="{32C6B7F3-833D-48E2-AC09-4F5C8AEE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5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fumée, arme, montagne, forêt&#10;&#10;Description générée automatiquement">
            <a:extLst>
              <a:ext uri="{FF2B5EF4-FFF2-40B4-BE49-F238E27FC236}">
                <a16:creationId xmlns:a16="http://schemas.microsoft.com/office/drawing/2014/main" id="{2B1A465B-2D2F-4F5E-9E1F-EA6AC7D9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8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erbe, extérieur, personne, fille&#10;&#10;Description générée automatiquement">
            <a:extLst>
              <a:ext uri="{FF2B5EF4-FFF2-40B4-BE49-F238E27FC236}">
                <a16:creationId xmlns:a16="http://schemas.microsoft.com/office/drawing/2014/main" id="{A5C5E819-9091-47C4-94AD-975C5F49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mammifère&#10;&#10;Description générée automatiquement">
            <a:extLst>
              <a:ext uri="{FF2B5EF4-FFF2-40B4-BE49-F238E27FC236}">
                <a16:creationId xmlns:a16="http://schemas.microsoft.com/office/drawing/2014/main" id="{7544001B-0C52-4F38-BC9B-9818C65EDA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" t="2116" r="2208" b="3143"/>
          <a:stretch/>
        </p:blipFill>
        <p:spPr>
          <a:xfrm>
            <a:off x="3421116" y="0"/>
            <a:ext cx="5349767" cy="68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terrain, tortue&#10;&#10;Description générée automatiquement">
            <a:extLst>
              <a:ext uri="{FF2B5EF4-FFF2-40B4-BE49-F238E27FC236}">
                <a16:creationId xmlns:a16="http://schemas.microsoft.com/office/drawing/2014/main" id="{41D2F62D-A5B7-44C9-93FA-89C85B91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7" y="0"/>
            <a:ext cx="12149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assiette, décoré, plusieurs, arrangé&#10;&#10;Description générée automatiquement">
            <a:extLst>
              <a:ext uri="{FF2B5EF4-FFF2-40B4-BE49-F238E27FC236}">
                <a16:creationId xmlns:a16="http://schemas.microsoft.com/office/drawing/2014/main" id="{055254FD-F569-43AD-A59C-1D470F04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intérieur, chat, orange, mammifère&#10;&#10;Description générée automatiquement">
            <a:extLst>
              <a:ext uri="{FF2B5EF4-FFF2-40B4-BE49-F238E27FC236}">
                <a16:creationId xmlns:a16="http://schemas.microsoft.com/office/drawing/2014/main" id="{D8DC995E-7783-48D5-9178-7AAA10DD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89" y="0"/>
            <a:ext cx="10235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erbe, extérieur&#10;&#10;Description générée automatiquement">
            <a:extLst>
              <a:ext uri="{FF2B5EF4-FFF2-40B4-BE49-F238E27FC236}">
                <a16:creationId xmlns:a16="http://schemas.microsoft.com/office/drawing/2014/main" id="{E338154F-4097-46D6-8BDB-46557F40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3" y="0"/>
            <a:ext cx="10299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4</cp:revision>
  <dcterms:created xsi:type="dcterms:W3CDTF">2021-01-11T13:48:15Z</dcterms:created>
  <dcterms:modified xsi:type="dcterms:W3CDTF">2021-01-11T15:59:33Z</dcterms:modified>
</cp:coreProperties>
</file>