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164f2680d91b.png"/>
<Relationship Id="rId3" Type="http://schemas.openxmlformats.org/officeDocument/2006/relationships/image" Target="../media/file164f208a22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alucas</cp:lastModifiedBy>
  <cp:revision>3</cp:revision>
  <dcterms:created xsi:type="dcterms:W3CDTF">2017-02-13T16:18:36Z</dcterms:created>
  <dcterms:modified xsi:type="dcterms:W3CDTF">2021-01-08T16:10:09Z</dcterms:modified>
  <cp:category/>
</cp:coreProperties>
</file>