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Relationship Id="rId21" Type="http://schemas.openxmlformats.org/officeDocument/2006/relationships/slide" Target="slides/slide14.xml"/>
<Relationship Id="rId22" Type="http://schemas.openxmlformats.org/officeDocument/2006/relationships/slide" Target="slides/slide15.xml"/>
<Relationship Id="rId23" Type="http://schemas.openxmlformats.org/officeDocument/2006/relationships/slide" Target="slides/slide16.xml"/>
<Relationship Id="rId24" Type="http://schemas.openxmlformats.org/officeDocument/2006/relationships/slide" Target="slides/slide17.xml"/>
<Relationship Id="rId25" Type="http://schemas.openxmlformats.org/officeDocument/2006/relationships/slide" Target="slides/slide18.xml"/>
<Relationship Id="rId26" Type="http://schemas.openxmlformats.org/officeDocument/2006/relationships/slide" Target="slides/slide19.xml"/>
<Relationship Id="rId27" Type="http://schemas.openxmlformats.org/officeDocument/2006/relationships/slide" Target="slides/slide20.xml"/>
<Relationship Id="rId28" Type="http://schemas.openxmlformats.org/officeDocument/2006/relationships/slide" Target="slides/slide21.xml"/>
<Relationship Id="rId29" Type="http://schemas.openxmlformats.org/officeDocument/2006/relationships/slide" Target="slides/slide22.xml"/>
<Relationship Id="rId30" Type="http://schemas.openxmlformats.org/officeDocument/2006/relationships/slide" Target="slides/slide23.xml"/>
<Relationship Id="rId31" Type="http://schemas.openxmlformats.org/officeDocument/2006/relationships/slide" Target="slides/slide24.xml"/>
<Relationship Id="rId32" Type="http://schemas.openxmlformats.org/officeDocument/2006/relationships/slide" Target="slides/slide25.xml"/>
<Relationship Id="rId33" Type="http://schemas.openxmlformats.org/officeDocument/2006/relationships/slide" Target="slides/slide26.xml"/>
<Relationship Id="rId34" Type="http://schemas.openxmlformats.org/officeDocument/2006/relationships/slide" Target="slides/slide27.xml"/>
<Relationship Id="rId35" Type="http://schemas.openxmlformats.org/officeDocument/2006/relationships/slide" Target="slides/slide28.xml"/>
<Relationship Id="rId36" Type="http://schemas.openxmlformats.org/officeDocument/2006/relationships/slide" Target="slides/slide29.xml"/>
<Relationship Id="rId37" Type="http://schemas.openxmlformats.org/officeDocument/2006/relationships/slide" Target="slides/slide30.xml"/>
<Relationship Id="rId38" Type="http://schemas.openxmlformats.org/officeDocument/2006/relationships/slide" Target="slides/slide31.xml"/>
<Relationship Id="rId39" Type="http://schemas.openxmlformats.org/officeDocument/2006/relationships/slide" Target="slides/slide32.xml"/>
<Relationship Id="rId40" Type="http://schemas.openxmlformats.org/officeDocument/2006/relationships/slide" Target="slides/slide33.xml"/>
<Relationship Id="rId41" Type="http://schemas.openxmlformats.org/officeDocument/2006/relationships/slide" Target="slides/slide34.xml"/>
<Relationship Id="rId42" Type="http://schemas.openxmlformats.org/officeDocument/2006/relationships/slide" Target="slides/slide35.xml"/>
<Relationship Id="rId43" Type="http://schemas.openxmlformats.org/officeDocument/2006/relationships/slide" Target="slides/slide3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d02b607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18ad287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33deb0f9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7e8c4ca4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11f0f156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4b23ecd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5255293f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69d7304c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72ef071a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20e8d030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4846cea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1ffcbf88.pn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57f6a7f2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799b622e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289078c9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5fb2e05d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1a2cd00a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5866b33c.png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7c6e856.png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28c439b6.png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53f7d8c0.png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68a4baa1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b322947.png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4b389017.png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6c6180d.png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26b68f5.png"/>
</Relationships>

</file>

<file path=ppt/slides/_rels/slide3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530b32d6.png"/>
</Relationships>

</file>

<file path=ppt/slides/_rels/slide3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2f1781ee.png"/>
</Relationships>

</file>

<file path=ppt/slides/_rels/slide3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7df39f7b.png"/>
</Relationships>

</file>

<file path=ppt/slides/_rels/slide3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4879093a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45802f5a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72ac12ba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9774cd2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a5c60d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41c2646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b211a5da12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img/fake_img//fake1.png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img/fake_img//fake17.png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img/fake_img//fake18.png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img/fake_img//fake19.png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img/fake_img//fake2.png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img/fake_img//fake20.png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img/fake_img//fake21.png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img/fake_img//fake22.png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img/fake_img//fake23.png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img/fake_img//fake24.png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img/fake_img//fake25.png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img/fake_img//fake10.png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img/fake_img//fake26.png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img/fake_img//fake27.png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img/fake_img//fake28.png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img/fake_img//fake29.png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img/fake_img//fake3.png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img/fake_img//fake30.png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img/fake_img//fake31.png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img/fake_img//fake32.png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img/fake_img//fake33.png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img/fake_img//fake34.png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img/fake_img//fake100.png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img/fake_img//fake35.png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img/fake_img//fake36.png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img/fake_img//fake37.png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img/fake_img//fake38.png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img/fake_img//fake39.png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img/fake_img//fake4.png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img/fake_img//fake40.png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img/fake_img//fake11.png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img/fake_img//fake12.png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img/fake_img//fake13.png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img/fake_img//fake14.png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img/fake_img//fake15.png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img/fake_img//fake16.png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alucas</cp:lastModifiedBy>
  <cp:revision>3</cp:revision>
  <dcterms:created xsi:type="dcterms:W3CDTF">2017-02-13T16:18:36Z</dcterms:created>
  <dcterms:modified xsi:type="dcterms:W3CDTF">2021-01-11T10:06:04Z</dcterms:modified>
  <cp:category/>
</cp:coreProperties>
</file>