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57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intérieur, panneau de configuration&#10;&#10;Description générée automatiquement">
            <a:extLst>
              <a:ext uri="{FF2B5EF4-FFF2-40B4-BE49-F238E27FC236}">
                <a16:creationId xmlns:a16="http://schemas.microsoft.com/office/drawing/2014/main" id="{8C38DE5A-EDF6-48F5-8C5B-7D9F53ED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06"/>
          <a:stretch/>
        </p:blipFill>
        <p:spPr>
          <a:xfrm>
            <a:off x="0" y="33229"/>
            <a:ext cx="5762888" cy="31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2021-01-07T13:34:36Z</dcterms:created>
  <dcterms:modified xsi:type="dcterms:W3CDTF">2021-01-11T09:23:51Z</dcterms:modified>
</cp:coreProperties>
</file>