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69" r:id="rId3"/>
    <p:sldId id="270" r:id="rId4"/>
    <p:sldId id="271" r:id="rId5"/>
    <p:sldId id="281" r:id="rId6"/>
    <p:sldId id="256" r:id="rId7"/>
  </p:sldIdLst>
  <p:sldSz cx="5759450" cy="3240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45" autoAdjust="0"/>
    <p:restoredTop sz="94660"/>
  </p:normalViewPr>
  <p:slideViewPr>
    <p:cSldViewPr snapToGrid="0">
      <p:cViewPr varScale="1">
        <p:scale>
          <a:sx n="39" d="100"/>
          <a:sy n="39" d="100"/>
        </p:scale>
        <p:origin x="32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931" y="530264"/>
            <a:ext cx="4319588" cy="1128031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1701796"/>
            <a:ext cx="4319588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F47A-600C-4857-8CC1-56F55AA42425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50318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F47A-600C-4857-8CC1-56F55AA42425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36214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172505"/>
            <a:ext cx="1241881" cy="27458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2" y="172505"/>
            <a:ext cx="3653651" cy="27458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F47A-600C-4857-8CC1-56F55AA42425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87081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F47A-600C-4857-8CC1-56F55AA42425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56740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2" y="807773"/>
            <a:ext cx="4967526" cy="1347786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2" y="2168309"/>
            <a:ext cx="4967526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F47A-600C-4857-8CC1-56F55AA42425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093334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862523"/>
            <a:ext cx="2447766" cy="205580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862523"/>
            <a:ext cx="2447766" cy="205580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F47A-600C-4857-8CC1-56F55AA42425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71520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172505"/>
            <a:ext cx="4967526" cy="6262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794272"/>
            <a:ext cx="2436517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1183532"/>
            <a:ext cx="2436517" cy="17407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794272"/>
            <a:ext cx="2448516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1183532"/>
            <a:ext cx="2448516" cy="17407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F47A-600C-4857-8CC1-56F55AA42425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463601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F47A-600C-4857-8CC1-56F55AA42425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67104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F47A-600C-4857-8CC1-56F55AA42425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706305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16006"/>
            <a:ext cx="1857572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466513"/>
            <a:ext cx="2915722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972026"/>
            <a:ext cx="1857572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F47A-600C-4857-8CC1-56F55AA42425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97199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16006"/>
            <a:ext cx="1857572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466513"/>
            <a:ext cx="2915722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972026"/>
            <a:ext cx="1857572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F47A-600C-4857-8CC1-56F55AA42425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99607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172505"/>
            <a:ext cx="4967526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862523"/>
            <a:ext cx="4967526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3003082"/>
            <a:ext cx="129587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AF47A-600C-4857-8CC1-56F55AA42425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3003082"/>
            <a:ext cx="1943814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3003082"/>
            <a:ext cx="129587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132859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CA942283-AA57-4112-9A9A-EC820339D973}"/>
              </a:ext>
            </a:extLst>
          </p:cNvPr>
          <p:cNvGrpSpPr/>
          <p:nvPr/>
        </p:nvGrpSpPr>
        <p:grpSpPr>
          <a:xfrm>
            <a:off x="0" y="720000"/>
            <a:ext cx="360000" cy="360000"/>
            <a:chOff x="751840" y="670560"/>
            <a:chExt cx="720000" cy="720000"/>
          </a:xfrm>
          <a:solidFill>
            <a:srgbClr val="FF832F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1E86E6E-FF0F-47E7-9243-45CA089462FA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F23A2E37-6923-4609-9151-D2FDA20B8FFE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879C529F-A3B5-4611-A306-4C6AC14234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DACA03A1-C637-4A1D-A1D4-3EF27AFCF0F9}"/>
              </a:ext>
            </a:extLst>
          </p:cNvPr>
          <p:cNvSpPr/>
          <p:nvPr/>
        </p:nvSpPr>
        <p:spPr>
          <a:xfrm>
            <a:off x="162000" y="882000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412307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58EE19F9-96E3-4A8B-9A16-C347B8C4D211}"/>
              </a:ext>
            </a:extLst>
          </p:cNvPr>
          <p:cNvGrpSpPr/>
          <p:nvPr/>
        </p:nvGrpSpPr>
        <p:grpSpPr>
          <a:xfrm>
            <a:off x="5399450" y="720000"/>
            <a:ext cx="360000" cy="360000"/>
            <a:chOff x="751840" y="670560"/>
            <a:chExt cx="720000" cy="720000"/>
          </a:xfrm>
          <a:solidFill>
            <a:srgbClr val="FF832F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2A7A697-D439-45C1-A2BD-743B29E2AE97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DA1AA6BD-8701-44DA-BA19-3AE16266584E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8D119A96-D5F8-4F7D-A967-43F4254269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B802DC33-C5CD-44AF-8F89-7EA3F56F70B1}"/>
              </a:ext>
            </a:extLst>
          </p:cNvPr>
          <p:cNvSpPr/>
          <p:nvPr/>
        </p:nvSpPr>
        <p:spPr>
          <a:xfrm>
            <a:off x="5561450" y="882000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131704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BC0E94ED-5B61-4E73-85AB-AE92F23635C9}"/>
              </a:ext>
            </a:extLst>
          </p:cNvPr>
          <p:cNvGrpSpPr/>
          <p:nvPr/>
        </p:nvGrpSpPr>
        <p:grpSpPr>
          <a:xfrm>
            <a:off x="0" y="2177835"/>
            <a:ext cx="360000" cy="360000"/>
            <a:chOff x="751840" y="670560"/>
            <a:chExt cx="720000" cy="720000"/>
          </a:xfrm>
          <a:solidFill>
            <a:srgbClr val="FF832F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061DD14-EF18-472C-A02B-783A64C144D6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1C6997AC-5CC2-4ACA-9962-86E75E1248D6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E95C717B-712E-4DE4-84AD-F4988E4A27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43C33D7D-FE99-4A13-80DC-ADC9243D7CD7}"/>
              </a:ext>
            </a:extLst>
          </p:cNvPr>
          <p:cNvSpPr/>
          <p:nvPr/>
        </p:nvSpPr>
        <p:spPr>
          <a:xfrm>
            <a:off x="162000" y="2339835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350425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BABD5C29-D4AA-4A84-9EB7-D24F38F009F8}"/>
              </a:ext>
            </a:extLst>
          </p:cNvPr>
          <p:cNvGrpSpPr/>
          <p:nvPr/>
        </p:nvGrpSpPr>
        <p:grpSpPr>
          <a:xfrm>
            <a:off x="5399450" y="2178000"/>
            <a:ext cx="360000" cy="360000"/>
            <a:chOff x="751840" y="670560"/>
            <a:chExt cx="720000" cy="720000"/>
          </a:xfrm>
          <a:solidFill>
            <a:srgbClr val="FF832F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969E901-812E-4FC0-9E8C-4FF10B35616B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04611DC4-3DF3-49F6-A6ED-22BE726D98CB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4BC00B4A-942C-4C95-AFE6-E80EE282C2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CA2ADF86-2E38-4EE8-83BD-D5CCA831F5B3}"/>
              </a:ext>
            </a:extLst>
          </p:cNvPr>
          <p:cNvSpPr/>
          <p:nvPr/>
        </p:nvSpPr>
        <p:spPr>
          <a:xfrm>
            <a:off x="5561450" y="2340000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288827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3A59D76E-95F8-4D72-8B1F-1D409C058CC4}"/>
              </a:ext>
            </a:extLst>
          </p:cNvPr>
          <p:cNvGrpSpPr/>
          <p:nvPr/>
        </p:nvGrpSpPr>
        <p:grpSpPr>
          <a:xfrm>
            <a:off x="2699725" y="1440044"/>
            <a:ext cx="360000" cy="360000"/>
            <a:chOff x="5736000" y="3069000"/>
            <a:chExt cx="720000" cy="720000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E9184AD3-1AD9-4BA4-8314-1B8DC0FCD284}"/>
                </a:ext>
              </a:extLst>
            </p:cNvPr>
            <p:cNvGrpSpPr/>
            <p:nvPr/>
          </p:nvGrpSpPr>
          <p:grpSpPr>
            <a:xfrm>
              <a:off x="5736000" y="3069000"/>
              <a:ext cx="720000" cy="720000"/>
              <a:chOff x="751840" y="670560"/>
              <a:chExt cx="720000" cy="720000"/>
            </a:xfrm>
            <a:solidFill>
              <a:schemeClr val="tx1"/>
            </a:solidFill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771A01B-FCAB-4BA2-9BE2-CC772093DAAB}"/>
                  </a:ext>
                </a:extLst>
              </p:cNvPr>
              <p:cNvSpPr/>
              <p:nvPr/>
            </p:nvSpPr>
            <p:spPr>
              <a:xfrm>
                <a:off x="751840" y="670560"/>
                <a:ext cx="720000" cy="720000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sz="402" dirty="0"/>
              </a:p>
            </p:txBody>
          </p:sp>
          <p:cxnSp>
            <p:nvCxnSpPr>
              <p:cNvPr id="8" name="Connecteur droit 7">
                <a:extLst>
                  <a:ext uri="{FF2B5EF4-FFF2-40B4-BE49-F238E27FC236}">
                    <a16:creationId xmlns:a16="http://schemas.microsoft.com/office/drawing/2014/main" id="{C35ECC86-0D8D-4FDC-AA07-173930608242}"/>
                  </a:ext>
                </a:extLst>
              </p:cNvPr>
              <p:cNvCxnSpPr/>
              <p:nvPr/>
            </p:nvCxnSpPr>
            <p:spPr>
              <a:xfrm>
                <a:off x="751840" y="670560"/>
                <a:ext cx="720000" cy="720000"/>
              </a:xfrm>
              <a:prstGeom prst="line">
                <a:avLst/>
              </a:prstGeom>
              <a:grpFill/>
              <a:ln w="95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51018A9B-BCA1-4816-A82B-2E1E765483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1840" y="670560"/>
                <a:ext cx="720000" cy="720000"/>
              </a:xfrm>
              <a:prstGeom prst="line">
                <a:avLst/>
              </a:prstGeom>
              <a:grpFill/>
              <a:ln w="95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A6A76FBA-BF1F-49E5-BD34-EB06A9DC1416}"/>
                </a:ext>
              </a:extLst>
            </p:cNvPr>
            <p:cNvSpPr/>
            <p:nvPr/>
          </p:nvSpPr>
          <p:spPr>
            <a:xfrm>
              <a:off x="6060000" y="3393000"/>
              <a:ext cx="72000" cy="720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</p:grpSp>
    </p:spTree>
    <p:extLst>
      <p:ext uri="{BB962C8B-B14F-4D97-AF65-F5344CB8AC3E}">
        <p14:creationId xmlns:p14="http://schemas.microsoft.com/office/powerpoint/2010/main" val="115478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panneau de configuration, voiture&#10;&#10;Description générée automatiquement">
            <a:extLst>
              <a:ext uri="{FF2B5EF4-FFF2-40B4-BE49-F238E27FC236}">
                <a16:creationId xmlns:a16="http://schemas.microsoft.com/office/drawing/2014/main" id="{A1B8F0FC-E1A1-465C-B6D7-2D21DDBC6B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43"/>
          <a:stretch/>
        </p:blipFill>
        <p:spPr>
          <a:xfrm>
            <a:off x="517490" y="1"/>
            <a:ext cx="4721672" cy="324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5584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0</Words>
  <Application>Microsoft Office PowerPoint</Application>
  <PresentationFormat>Personnalisé</PresentationFormat>
  <Paragraphs>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Flavie Thévenard</dc:creator>
  <cp:lastModifiedBy> </cp:lastModifiedBy>
  <cp:revision>3</cp:revision>
  <dcterms:created xsi:type="dcterms:W3CDTF">2021-01-07T13:34:34Z</dcterms:created>
  <dcterms:modified xsi:type="dcterms:W3CDTF">2021-01-11T09:28:19Z</dcterms:modified>
</cp:coreProperties>
</file>