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5" r:id="rId4"/>
    <p:sldId id="273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1CBBBA7-7B27-4F72-A193-F3C010E37C31}"/>
              </a:ext>
            </a:extLst>
          </p:cNvPr>
          <p:cNvGrpSpPr/>
          <p:nvPr/>
        </p:nvGrpSpPr>
        <p:grpSpPr>
          <a:xfrm>
            <a:off x="1332000" y="720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1FCD2E-5CF5-49BB-A198-22435235BFF2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24E56B62-C26B-4B5C-BE58-07C7488AB1B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0CB9037-7FF0-47CF-8482-184C96904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157BE02-857D-4D40-BC11-23642400C739}"/>
              </a:ext>
            </a:extLst>
          </p:cNvPr>
          <p:cNvSpPr/>
          <p:nvPr/>
        </p:nvSpPr>
        <p:spPr>
          <a:xfrm>
            <a:off x="1494000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945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FA11D43-7EA2-4F09-AA16-86C5BB99D925}"/>
              </a:ext>
            </a:extLst>
          </p:cNvPr>
          <p:cNvGrpSpPr/>
          <p:nvPr/>
        </p:nvGrpSpPr>
        <p:grpSpPr>
          <a:xfrm>
            <a:off x="4069262" y="2178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1496D03-7F2B-4E9A-8C9F-B23F72536319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5E51BDD-D8EC-446A-9D10-3CC3299B136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CE628F8-BC02-4207-B2F8-6BC116DEB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867BB427-C8EF-4C53-B030-3E5948D154E4}"/>
              </a:ext>
            </a:extLst>
          </p:cNvPr>
          <p:cNvSpPr/>
          <p:nvPr/>
        </p:nvSpPr>
        <p:spPr>
          <a:xfrm>
            <a:off x="4231262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438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F0EFB86-D886-483F-A703-362B029CD82B}"/>
              </a:ext>
            </a:extLst>
          </p:cNvPr>
          <p:cNvGrpSpPr/>
          <p:nvPr/>
        </p:nvGrpSpPr>
        <p:grpSpPr>
          <a:xfrm>
            <a:off x="1332000" y="2177835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264C84-C387-49F7-BD48-B757F8F1AF1E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2BC224E-0A30-48CC-87AB-29451355CC9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9A23A7C3-246A-4BCB-A3A5-E9F884F92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9795BFC-87B9-4DE5-9A9F-F72591F7AAF0}"/>
              </a:ext>
            </a:extLst>
          </p:cNvPr>
          <p:cNvSpPr/>
          <p:nvPr/>
        </p:nvSpPr>
        <p:spPr>
          <a:xfrm>
            <a:off x="1494000" y="2339835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8598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656D2AD-16FC-4215-9D83-9A3ACD51899E}"/>
              </a:ext>
            </a:extLst>
          </p:cNvPr>
          <p:cNvGrpSpPr/>
          <p:nvPr/>
        </p:nvGrpSpPr>
        <p:grpSpPr>
          <a:xfrm>
            <a:off x="4068903" y="720000"/>
            <a:ext cx="360000" cy="360000"/>
            <a:chOff x="751840" y="670560"/>
            <a:chExt cx="720000" cy="720000"/>
          </a:xfrm>
          <a:solidFill>
            <a:srgbClr val="7030A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1F4429-9EEE-49FB-BCAE-1576B6ECD610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2DF4582-CB18-4028-895E-57E0623AE9D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7285143-9141-429A-8D3D-24277D6A3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894C64B4-48DF-426B-937A-806C2C424500}"/>
              </a:ext>
            </a:extLst>
          </p:cNvPr>
          <p:cNvSpPr/>
          <p:nvPr/>
        </p:nvSpPr>
        <p:spPr>
          <a:xfrm>
            <a:off x="4230903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591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voiture, panneau de configuration, arme à feu&#10;&#10;Description générée automatiquement">
            <a:extLst>
              <a:ext uri="{FF2B5EF4-FFF2-40B4-BE49-F238E27FC236}">
                <a16:creationId xmlns:a16="http://schemas.microsoft.com/office/drawing/2014/main" id="{A7989A5D-BE92-4B5C-BE8C-F687A822D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16"/>
          <a:stretch/>
        </p:blipFill>
        <p:spPr>
          <a:xfrm>
            <a:off x="-1" y="88970"/>
            <a:ext cx="5762209" cy="31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4</cp:revision>
  <dcterms:created xsi:type="dcterms:W3CDTF">2021-01-07T13:34:34Z</dcterms:created>
  <dcterms:modified xsi:type="dcterms:W3CDTF">2021-01-11T09:36:23Z</dcterms:modified>
</cp:coreProperties>
</file>