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76" r:id="rId4"/>
    <p:sldId id="277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61CE806-7FC7-4D78-A1D1-BC82D34AF293}"/>
              </a:ext>
            </a:extLst>
          </p:cNvPr>
          <p:cNvGrpSpPr/>
          <p:nvPr/>
        </p:nvGrpSpPr>
        <p:grpSpPr>
          <a:xfrm>
            <a:off x="2700000" y="2178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5B3866-75AF-4E06-9612-FD447927ACA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9CFDC09-3DAA-4E4E-B33D-41F7B34C833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F98F439-0216-4823-8707-8E9E8DAE0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60EB9B2-0CBC-4950-9E4B-60AB72875D40}"/>
              </a:ext>
            </a:extLst>
          </p:cNvPr>
          <p:cNvSpPr/>
          <p:nvPr/>
        </p:nvSpPr>
        <p:spPr>
          <a:xfrm>
            <a:off x="2861725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8293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4C6116-F662-404F-BBBC-9A8AB19F7DB6}"/>
              </a:ext>
            </a:extLst>
          </p:cNvPr>
          <p:cNvGrpSpPr/>
          <p:nvPr/>
        </p:nvGrpSpPr>
        <p:grpSpPr>
          <a:xfrm>
            <a:off x="1332000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EFB6ED-EA27-4C05-9C13-08663FA5D8AD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3703F32-2E4B-4AA9-B747-B29992EE21FA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ED901FF-0579-4A8C-8191-6B1D60845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144DFC81-5347-44BB-B813-8161DB5217CF}"/>
              </a:ext>
            </a:extLst>
          </p:cNvPr>
          <p:cNvSpPr/>
          <p:nvPr/>
        </p:nvSpPr>
        <p:spPr>
          <a:xfrm>
            <a:off x="149400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7903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766C361-D020-464B-BA6A-1FF3EDF81801}"/>
              </a:ext>
            </a:extLst>
          </p:cNvPr>
          <p:cNvGrpSpPr/>
          <p:nvPr/>
        </p:nvGrpSpPr>
        <p:grpSpPr>
          <a:xfrm>
            <a:off x="2699725" y="72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A7ED4D-5CA8-4A2C-AB4A-FCD30FA6303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B263F65-DBAF-4679-9691-1007D97D9C58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039F1FC-3505-40E7-B2EE-A18CC1A06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FF6138B-294C-4181-A9D9-2E6AB0B77D00}"/>
              </a:ext>
            </a:extLst>
          </p:cNvPr>
          <p:cNvSpPr/>
          <p:nvPr/>
        </p:nvSpPr>
        <p:spPr>
          <a:xfrm>
            <a:off x="2861725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3592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87CBEFC-479C-4C7F-9691-CEBA3E7D9885}"/>
              </a:ext>
            </a:extLst>
          </p:cNvPr>
          <p:cNvGrpSpPr/>
          <p:nvPr/>
        </p:nvGrpSpPr>
        <p:grpSpPr>
          <a:xfrm>
            <a:off x="4069388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DBA132-39B3-46B0-B8F3-B39EF540EFB5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1791ED4-487E-4A42-B5D9-1AA355ED308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C9EA653-D409-44AC-8059-A3E3A7D10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184A9D0-BB8B-48FC-8092-A3FCDE9C3EEE}"/>
              </a:ext>
            </a:extLst>
          </p:cNvPr>
          <p:cNvSpPr/>
          <p:nvPr/>
        </p:nvSpPr>
        <p:spPr>
          <a:xfrm>
            <a:off x="4231388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562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A890F1-378B-41F0-86FC-F566A795F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87"/>
          <a:stretch/>
        </p:blipFill>
        <p:spPr>
          <a:xfrm>
            <a:off x="0" y="149251"/>
            <a:ext cx="5759450" cy="2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5</cp:revision>
  <dcterms:created xsi:type="dcterms:W3CDTF">2021-01-07T13:34:34Z</dcterms:created>
  <dcterms:modified xsi:type="dcterms:W3CDTF">2021-01-11T09:39:24Z</dcterms:modified>
</cp:coreProperties>
</file>