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panneau de configuration, arme à feu, projecteur&#10;&#10;Description générée automatiquement">
            <a:extLst>
              <a:ext uri="{FF2B5EF4-FFF2-40B4-BE49-F238E27FC236}">
                <a16:creationId xmlns:a16="http://schemas.microsoft.com/office/drawing/2014/main" id="{0810B142-B719-45B9-A538-248BDB406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20"/>
          <a:stretch/>
        </p:blipFill>
        <p:spPr>
          <a:xfrm>
            <a:off x="-1" y="240"/>
            <a:ext cx="5756465" cy="32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2021-01-07T13:34:34Z</dcterms:created>
  <dcterms:modified xsi:type="dcterms:W3CDTF">2021-01-11T09:47:04Z</dcterms:modified>
</cp:coreProperties>
</file>