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5" r:id="rId4"/>
    <p:sldId id="267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4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34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45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44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57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0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73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9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45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19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541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75BA-E28B-4D90-B5EB-29947CD3F8ED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A16B-7304-43A9-8DB6-B39E72010B70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28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2DB00A-BD85-4B77-ACAC-57642CE05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78"/>
          <a:stretch/>
        </p:blipFill>
        <p:spPr>
          <a:xfrm>
            <a:off x="262564" y="-13069"/>
            <a:ext cx="5234322" cy="32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94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2021-01-07T13:34:33Z</dcterms:created>
  <dcterms:modified xsi:type="dcterms:W3CDTF">2021-01-11T09:54:00Z</dcterms:modified>
</cp:coreProperties>
</file>