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97649"/>
            <a:ext cx="2528570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1907888"/>
            <a:ext cx="8609965" cy="270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90540" cy="10287000"/>
            <a:chOff x="0" y="0"/>
            <a:chExt cx="18290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4900910" cy="7246620"/>
            </a:xfrm>
            <a:custGeom>
              <a:avLst/>
              <a:gdLst/>
              <a:ahLst/>
              <a:cxnLst/>
              <a:rect l="l" t="t" r="r" b="b"/>
              <a:pathLst>
                <a:path w="14900910" h="7246620">
                  <a:moveTo>
                    <a:pt x="0" y="7246537"/>
                  </a:moveTo>
                  <a:lnTo>
                    <a:pt x="14900285" y="7246537"/>
                  </a:lnTo>
                  <a:lnTo>
                    <a:pt x="14900285" y="0"/>
                  </a:lnTo>
                  <a:lnTo>
                    <a:pt x="0" y="0"/>
                  </a:lnTo>
                  <a:lnTo>
                    <a:pt x="0" y="7246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1"/>
              <a:ext cx="18290540" cy="10287000"/>
            </a:xfrm>
            <a:custGeom>
              <a:avLst/>
              <a:gdLst/>
              <a:ahLst/>
              <a:cxnLst/>
              <a:rect l="l" t="t" r="r" b="b"/>
              <a:pathLst>
                <a:path w="18290540" h="10287000">
                  <a:moveTo>
                    <a:pt x="14900275" y="7246531"/>
                  </a:moveTo>
                  <a:lnTo>
                    <a:pt x="0" y="7246531"/>
                  </a:lnTo>
                  <a:lnTo>
                    <a:pt x="0" y="10286987"/>
                  </a:lnTo>
                  <a:lnTo>
                    <a:pt x="14900275" y="10286987"/>
                  </a:lnTo>
                  <a:lnTo>
                    <a:pt x="14900275" y="7246531"/>
                  </a:lnTo>
                  <a:close/>
                </a:path>
                <a:path w="18290540" h="10287000">
                  <a:moveTo>
                    <a:pt x="18290274" y="7246531"/>
                  </a:moveTo>
                  <a:lnTo>
                    <a:pt x="18287988" y="7246531"/>
                  </a:lnTo>
                  <a:lnTo>
                    <a:pt x="18287988" y="0"/>
                  </a:lnTo>
                  <a:lnTo>
                    <a:pt x="14900275" y="0"/>
                  </a:lnTo>
                  <a:lnTo>
                    <a:pt x="14900275" y="7246531"/>
                  </a:lnTo>
                  <a:lnTo>
                    <a:pt x="18285168" y="7246531"/>
                  </a:lnTo>
                  <a:lnTo>
                    <a:pt x="18285168" y="10286987"/>
                  </a:lnTo>
                  <a:lnTo>
                    <a:pt x="18290274" y="10286987"/>
                  </a:lnTo>
                  <a:lnTo>
                    <a:pt x="18290274" y="724653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801" y="7652510"/>
              <a:ext cx="4772024" cy="160972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132129" y="2298815"/>
            <a:ext cx="9577705" cy="2583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5300"/>
              </a:lnSpc>
              <a:spcBef>
                <a:spcPts val="100"/>
              </a:spcBef>
            </a:pPr>
            <a:r>
              <a:rPr dirty="0" sz="4850" spc="260" b="1">
                <a:solidFill>
                  <a:srgbClr val="FFFFFF"/>
                </a:solidFill>
                <a:latin typeface="Arial"/>
                <a:cs typeface="Arial"/>
              </a:rPr>
              <a:t>AI-</a:t>
            </a:r>
            <a:r>
              <a:rPr dirty="0" sz="4850" b="1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dirty="0" sz="48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50" b="1">
                <a:solidFill>
                  <a:srgbClr val="FFFFFF"/>
                </a:solidFill>
                <a:latin typeface="Arial"/>
                <a:cs typeface="Arial"/>
              </a:rPr>
              <a:t>Gesture</a:t>
            </a:r>
            <a:r>
              <a:rPr dirty="0" sz="4850" spc="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50" b="1">
                <a:solidFill>
                  <a:srgbClr val="FFFFFF"/>
                </a:solidFill>
                <a:latin typeface="Arial"/>
                <a:cs typeface="Arial"/>
              </a:rPr>
              <a:t>Animation</a:t>
            </a:r>
            <a:r>
              <a:rPr dirty="0" sz="4850" spc="5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50" spc="70" b="1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dirty="0" sz="4850" b="1">
                <a:solidFill>
                  <a:srgbClr val="FFFFFF"/>
                </a:solidFill>
                <a:latin typeface="Arial"/>
                <a:cs typeface="Arial"/>
              </a:rPr>
              <a:t>Sign</a:t>
            </a:r>
            <a:r>
              <a:rPr dirty="0" sz="485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4850" spc="-10" b="1">
                <a:solidFill>
                  <a:srgbClr val="FFFFFF"/>
                </a:solidFill>
                <a:latin typeface="Arial"/>
                <a:cs typeface="Arial"/>
              </a:rPr>
              <a:t>Language</a:t>
            </a:r>
            <a:endParaRPr sz="48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dirty="0" sz="4850" spc="-10" b="1">
                <a:solidFill>
                  <a:srgbClr val="FFFFFF"/>
                </a:solidFill>
                <a:latin typeface="Arial"/>
                <a:cs typeface="Arial"/>
              </a:rPr>
              <a:t>Avatars</a:t>
            </a:r>
            <a:endParaRPr sz="4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257247" y="8334130"/>
            <a:ext cx="2673350" cy="8064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95"/>
              </a:spcBef>
            </a:pPr>
            <a:r>
              <a:rPr dirty="0" sz="2200">
                <a:latin typeface="Tahoma"/>
                <a:cs typeface="Tahoma"/>
              </a:rPr>
              <a:t>ROMANETTI</a:t>
            </a:r>
            <a:r>
              <a:rPr dirty="0" sz="2200" spc="204">
                <a:latin typeface="Tahoma"/>
                <a:cs typeface="Tahoma"/>
              </a:rPr>
              <a:t> </a:t>
            </a:r>
            <a:r>
              <a:rPr dirty="0" sz="2200" spc="35">
                <a:latin typeface="Tahoma"/>
                <a:cs typeface="Tahoma"/>
              </a:rPr>
              <a:t>FLavien </a:t>
            </a:r>
            <a:r>
              <a:rPr dirty="0" sz="2200" spc="45">
                <a:latin typeface="Tahoma"/>
                <a:cs typeface="Tahoma"/>
              </a:rPr>
              <a:t>73100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257247" y="959472"/>
            <a:ext cx="2183130" cy="1225550"/>
          </a:xfrm>
          <a:prstGeom prst="rect"/>
        </p:spPr>
        <p:txBody>
          <a:bodyPr wrap="square" lIns="0" tIns="622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dirty="0" sz="2300" spc="65">
                <a:solidFill>
                  <a:srgbClr val="000000"/>
                </a:solidFill>
              </a:rPr>
              <a:t>MRSP</a:t>
            </a:r>
            <a:endParaRPr sz="2300"/>
          </a:p>
          <a:p>
            <a:pPr marL="12700" marR="5080">
              <a:lnSpc>
                <a:spcPct val="114100"/>
              </a:lnSpc>
            </a:pPr>
            <a:r>
              <a:rPr dirty="0" sz="2300" spc="75">
                <a:solidFill>
                  <a:srgbClr val="000000"/>
                </a:solidFill>
              </a:rPr>
              <a:t>Seminar</a:t>
            </a:r>
            <a:r>
              <a:rPr dirty="0" sz="2300" spc="-105">
                <a:solidFill>
                  <a:srgbClr val="000000"/>
                </a:solidFill>
              </a:rPr>
              <a:t> </a:t>
            </a:r>
            <a:r>
              <a:rPr dirty="0" sz="2300" spc="45">
                <a:solidFill>
                  <a:srgbClr val="000000"/>
                </a:solidFill>
              </a:rPr>
              <a:t>Project </a:t>
            </a:r>
            <a:r>
              <a:rPr dirty="0" sz="2300" spc="105">
                <a:solidFill>
                  <a:srgbClr val="000000"/>
                </a:solidFill>
              </a:rPr>
              <a:t>Summer</a:t>
            </a:r>
            <a:r>
              <a:rPr dirty="0" sz="2300" spc="-125">
                <a:solidFill>
                  <a:srgbClr val="000000"/>
                </a:solidFill>
              </a:rPr>
              <a:t> </a:t>
            </a:r>
            <a:r>
              <a:rPr dirty="0" sz="2300" spc="35">
                <a:solidFill>
                  <a:srgbClr val="000000"/>
                </a:solidFill>
              </a:rPr>
              <a:t>2025</a:t>
            </a:r>
            <a:endParaRPr sz="2300"/>
          </a:p>
        </p:txBody>
      </p:sp>
      <p:grpSp>
        <p:nvGrpSpPr>
          <p:cNvPr id="9" name="object 9" descr=""/>
          <p:cNvGrpSpPr/>
          <p:nvPr/>
        </p:nvGrpSpPr>
        <p:grpSpPr>
          <a:xfrm>
            <a:off x="-1948" y="-10815"/>
            <a:ext cx="2115820" cy="4820285"/>
            <a:chOff x="-1948" y="-10815"/>
            <a:chExt cx="2115820" cy="4820285"/>
          </a:xfrm>
        </p:grpSpPr>
        <p:sp>
          <p:nvSpPr>
            <p:cNvPr id="10" name="object 10" descr=""/>
            <p:cNvSpPr/>
            <p:nvPr/>
          </p:nvSpPr>
          <p:spPr>
            <a:xfrm>
              <a:off x="17101" y="8234"/>
              <a:ext cx="1028700" cy="2134870"/>
            </a:xfrm>
            <a:custGeom>
              <a:avLst/>
              <a:gdLst/>
              <a:ahLst/>
              <a:cxnLst/>
              <a:rect l="l" t="t" r="r" b="b"/>
              <a:pathLst>
                <a:path w="1028700" h="2134870">
                  <a:moveTo>
                    <a:pt x="1028699" y="213430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8566" y="2150777"/>
              <a:ext cx="198755" cy="2475230"/>
            </a:xfrm>
            <a:custGeom>
              <a:avLst/>
              <a:gdLst/>
              <a:ahLst/>
              <a:cxnLst/>
              <a:rect l="l" t="t" r="r" b="b"/>
              <a:pathLst>
                <a:path w="198755" h="2475229">
                  <a:moveTo>
                    <a:pt x="198616" y="247523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45744" y="2150833"/>
              <a:ext cx="855980" cy="178435"/>
            </a:xfrm>
            <a:custGeom>
              <a:avLst/>
              <a:gdLst/>
              <a:ahLst/>
              <a:cxnLst/>
              <a:rect l="l" t="t" r="r" b="b"/>
              <a:pathLst>
                <a:path w="855980" h="178435">
                  <a:moveTo>
                    <a:pt x="855593" y="17787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45642" y="1987257"/>
              <a:ext cx="1268095" cy="2821940"/>
            </a:xfrm>
            <a:custGeom>
              <a:avLst/>
              <a:gdLst/>
              <a:ahLst/>
              <a:cxnLst/>
              <a:rect l="l" t="t" r="r" b="b"/>
              <a:pathLst>
                <a:path w="1268095" h="2821940">
                  <a:moveTo>
                    <a:pt x="366102" y="183057"/>
                  </a:moveTo>
                  <a:lnTo>
                    <a:pt x="359562" y="134391"/>
                  </a:lnTo>
                  <a:lnTo>
                    <a:pt x="341109" y="90665"/>
                  </a:lnTo>
                  <a:lnTo>
                    <a:pt x="312483" y="53619"/>
                  </a:lnTo>
                  <a:lnTo>
                    <a:pt x="275437" y="24993"/>
                  </a:lnTo>
                  <a:lnTo>
                    <a:pt x="231711" y="6540"/>
                  </a:lnTo>
                  <a:lnTo>
                    <a:pt x="183045" y="0"/>
                  </a:lnTo>
                  <a:lnTo>
                    <a:pt x="134391" y="6540"/>
                  </a:lnTo>
                  <a:lnTo>
                    <a:pt x="90665" y="24993"/>
                  </a:lnTo>
                  <a:lnTo>
                    <a:pt x="53619" y="53619"/>
                  </a:lnTo>
                  <a:lnTo>
                    <a:pt x="24993" y="90665"/>
                  </a:lnTo>
                  <a:lnTo>
                    <a:pt x="6540" y="134391"/>
                  </a:lnTo>
                  <a:lnTo>
                    <a:pt x="0" y="183057"/>
                  </a:lnTo>
                  <a:lnTo>
                    <a:pt x="6540" y="231711"/>
                  </a:lnTo>
                  <a:lnTo>
                    <a:pt x="24993" y="275437"/>
                  </a:lnTo>
                  <a:lnTo>
                    <a:pt x="53619" y="312483"/>
                  </a:lnTo>
                  <a:lnTo>
                    <a:pt x="90665" y="341109"/>
                  </a:lnTo>
                  <a:lnTo>
                    <a:pt x="134391" y="359562"/>
                  </a:lnTo>
                  <a:lnTo>
                    <a:pt x="183045" y="366102"/>
                  </a:lnTo>
                  <a:lnTo>
                    <a:pt x="231711" y="359562"/>
                  </a:lnTo>
                  <a:lnTo>
                    <a:pt x="275437" y="341109"/>
                  </a:lnTo>
                  <a:lnTo>
                    <a:pt x="312483" y="312483"/>
                  </a:lnTo>
                  <a:lnTo>
                    <a:pt x="341109" y="275437"/>
                  </a:lnTo>
                  <a:lnTo>
                    <a:pt x="359562" y="231711"/>
                  </a:lnTo>
                  <a:lnTo>
                    <a:pt x="366102" y="183057"/>
                  </a:lnTo>
                  <a:close/>
                </a:path>
                <a:path w="1268095" h="2821940">
                  <a:moveTo>
                    <a:pt x="559092" y="2638704"/>
                  </a:moveTo>
                  <a:lnTo>
                    <a:pt x="552551" y="2590038"/>
                  </a:lnTo>
                  <a:lnTo>
                    <a:pt x="534098" y="2546312"/>
                  </a:lnTo>
                  <a:lnTo>
                    <a:pt x="505472" y="2509266"/>
                  </a:lnTo>
                  <a:lnTo>
                    <a:pt x="468426" y="2480640"/>
                  </a:lnTo>
                  <a:lnTo>
                    <a:pt x="424700" y="2462187"/>
                  </a:lnTo>
                  <a:lnTo>
                    <a:pt x="376034" y="2455646"/>
                  </a:lnTo>
                  <a:lnTo>
                    <a:pt x="327380" y="2462187"/>
                  </a:lnTo>
                  <a:lnTo>
                    <a:pt x="283654" y="2480640"/>
                  </a:lnTo>
                  <a:lnTo>
                    <a:pt x="246608" y="2509266"/>
                  </a:lnTo>
                  <a:lnTo>
                    <a:pt x="217982" y="2546312"/>
                  </a:lnTo>
                  <a:lnTo>
                    <a:pt x="199529" y="2590038"/>
                  </a:lnTo>
                  <a:lnTo>
                    <a:pt x="192989" y="2638704"/>
                  </a:lnTo>
                  <a:lnTo>
                    <a:pt x="199529" y="2687358"/>
                  </a:lnTo>
                  <a:lnTo>
                    <a:pt x="217982" y="2731084"/>
                  </a:lnTo>
                  <a:lnTo>
                    <a:pt x="246608" y="2768130"/>
                  </a:lnTo>
                  <a:lnTo>
                    <a:pt x="283654" y="2796756"/>
                  </a:lnTo>
                  <a:lnTo>
                    <a:pt x="327380" y="2815209"/>
                  </a:lnTo>
                  <a:lnTo>
                    <a:pt x="376034" y="2821749"/>
                  </a:lnTo>
                  <a:lnTo>
                    <a:pt x="424700" y="2815209"/>
                  </a:lnTo>
                  <a:lnTo>
                    <a:pt x="468426" y="2796756"/>
                  </a:lnTo>
                  <a:lnTo>
                    <a:pt x="505472" y="2768130"/>
                  </a:lnTo>
                  <a:lnTo>
                    <a:pt x="534098" y="2731084"/>
                  </a:lnTo>
                  <a:lnTo>
                    <a:pt x="552551" y="2687358"/>
                  </a:lnTo>
                  <a:lnTo>
                    <a:pt x="559092" y="2638704"/>
                  </a:lnTo>
                  <a:close/>
                </a:path>
                <a:path w="1268095" h="2821940">
                  <a:moveTo>
                    <a:pt x="1267891" y="346519"/>
                  </a:moveTo>
                  <a:lnTo>
                    <a:pt x="1261351" y="297853"/>
                  </a:lnTo>
                  <a:lnTo>
                    <a:pt x="1242898" y="254127"/>
                  </a:lnTo>
                  <a:lnTo>
                    <a:pt x="1214285" y="217081"/>
                  </a:lnTo>
                  <a:lnTo>
                    <a:pt x="1177239" y="188455"/>
                  </a:lnTo>
                  <a:lnTo>
                    <a:pt x="1133513" y="170002"/>
                  </a:lnTo>
                  <a:lnTo>
                    <a:pt x="1084846" y="163461"/>
                  </a:lnTo>
                  <a:lnTo>
                    <a:pt x="1036180" y="170002"/>
                  </a:lnTo>
                  <a:lnTo>
                    <a:pt x="992454" y="188455"/>
                  </a:lnTo>
                  <a:lnTo>
                    <a:pt x="955408" y="217081"/>
                  </a:lnTo>
                  <a:lnTo>
                    <a:pt x="926795" y="254127"/>
                  </a:lnTo>
                  <a:lnTo>
                    <a:pt x="908342" y="297853"/>
                  </a:lnTo>
                  <a:lnTo>
                    <a:pt x="901801" y="346519"/>
                  </a:lnTo>
                  <a:lnTo>
                    <a:pt x="908342" y="395173"/>
                  </a:lnTo>
                  <a:lnTo>
                    <a:pt x="926795" y="438899"/>
                  </a:lnTo>
                  <a:lnTo>
                    <a:pt x="955408" y="475945"/>
                  </a:lnTo>
                  <a:lnTo>
                    <a:pt x="992454" y="504571"/>
                  </a:lnTo>
                  <a:lnTo>
                    <a:pt x="1036180" y="523024"/>
                  </a:lnTo>
                  <a:lnTo>
                    <a:pt x="1084846" y="529564"/>
                  </a:lnTo>
                  <a:lnTo>
                    <a:pt x="1133513" y="523024"/>
                  </a:lnTo>
                  <a:lnTo>
                    <a:pt x="1177239" y="504571"/>
                  </a:lnTo>
                  <a:lnTo>
                    <a:pt x="1214285" y="475945"/>
                  </a:lnTo>
                  <a:lnTo>
                    <a:pt x="1242898" y="438899"/>
                  </a:lnTo>
                  <a:lnTo>
                    <a:pt x="1261351" y="395173"/>
                  </a:lnTo>
                  <a:lnTo>
                    <a:pt x="1267891" y="3465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4237810" y="5124407"/>
            <a:ext cx="4069715" cy="5182235"/>
            <a:chOff x="14237810" y="5124407"/>
            <a:chExt cx="4069715" cy="5182235"/>
          </a:xfrm>
        </p:grpSpPr>
        <p:sp>
          <p:nvSpPr>
            <p:cNvPr id="3" name="object 3" descr=""/>
            <p:cNvSpPr/>
            <p:nvPr/>
          </p:nvSpPr>
          <p:spPr>
            <a:xfrm>
              <a:off x="14420824" y="7251172"/>
              <a:ext cx="2431415" cy="3023870"/>
            </a:xfrm>
            <a:custGeom>
              <a:avLst/>
              <a:gdLst/>
              <a:ahLst/>
              <a:cxnLst/>
              <a:rect l="l" t="t" r="r" b="b"/>
              <a:pathLst>
                <a:path w="2431415" h="3023870">
                  <a:moveTo>
                    <a:pt x="2431153" y="3023873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877648" y="7520870"/>
              <a:ext cx="974725" cy="2766695"/>
            </a:xfrm>
            <a:custGeom>
              <a:avLst/>
              <a:gdLst/>
              <a:ahLst/>
              <a:cxnLst/>
              <a:rect l="l" t="t" r="r" b="b"/>
              <a:pathLst>
                <a:path w="974725" h="2766695">
                  <a:moveTo>
                    <a:pt x="974336" y="276611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237804" y="7068146"/>
              <a:ext cx="1823085" cy="636270"/>
            </a:xfrm>
            <a:custGeom>
              <a:avLst/>
              <a:gdLst/>
              <a:ahLst/>
              <a:cxnLst/>
              <a:rect l="l" t="t" r="r" b="b"/>
              <a:pathLst>
                <a:path w="1823084" h="636270">
                  <a:moveTo>
                    <a:pt x="366090" y="183045"/>
                  </a:moveTo>
                  <a:lnTo>
                    <a:pt x="359549" y="134391"/>
                  </a:lnTo>
                  <a:lnTo>
                    <a:pt x="341109" y="90665"/>
                  </a:lnTo>
                  <a:lnTo>
                    <a:pt x="312483" y="53619"/>
                  </a:lnTo>
                  <a:lnTo>
                    <a:pt x="275437" y="24993"/>
                  </a:lnTo>
                  <a:lnTo>
                    <a:pt x="231711" y="6540"/>
                  </a:lnTo>
                  <a:lnTo>
                    <a:pt x="183045" y="0"/>
                  </a:lnTo>
                  <a:lnTo>
                    <a:pt x="134391" y="6540"/>
                  </a:lnTo>
                  <a:lnTo>
                    <a:pt x="90665" y="24993"/>
                  </a:lnTo>
                  <a:lnTo>
                    <a:pt x="53606" y="53619"/>
                  </a:lnTo>
                  <a:lnTo>
                    <a:pt x="24993" y="90665"/>
                  </a:lnTo>
                  <a:lnTo>
                    <a:pt x="6540" y="134391"/>
                  </a:lnTo>
                  <a:lnTo>
                    <a:pt x="0" y="183045"/>
                  </a:lnTo>
                  <a:lnTo>
                    <a:pt x="6540" y="231711"/>
                  </a:lnTo>
                  <a:lnTo>
                    <a:pt x="24993" y="275437"/>
                  </a:lnTo>
                  <a:lnTo>
                    <a:pt x="53606" y="312483"/>
                  </a:lnTo>
                  <a:lnTo>
                    <a:pt x="90665" y="341109"/>
                  </a:lnTo>
                  <a:lnTo>
                    <a:pt x="134391" y="359562"/>
                  </a:lnTo>
                  <a:lnTo>
                    <a:pt x="183045" y="366102"/>
                  </a:lnTo>
                  <a:lnTo>
                    <a:pt x="231711" y="359562"/>
                  </a:lnTo>
                  <a:lnTo>
                    <a:pt x="275437" y="341109"/>
                  </a:lnTo>
                  <a:lnTo>
                    <a:pt x="312483" y="312483"/>
                  </a:lnTo>
                  <a:lnTo>
                    <a:pt x="341109" y="275437"/>
                  </a:lnTo>
                  <a:lnTo>
                    <a:pt x="359549" y="231711"/>
                  </a:lnTo>
                  <a:lnTo>
                    <a:pt x="366090" y="183045"/>
                  </a:lnTo>
                  <a:close/>
                </a:path>
                <a:path w="1823084" h="636270">
                  <a:moveTo>
                    <a:pt x="1822907" y="452742"/>
                  </a:moveTo>
                  <a:lnTo>
                    <a:pt x="1816366" y="404088"/>
                  </a:lnTo>
                  <a:lnTo>
                    <a:pt x="1797913" y="360362"/>
                  </a:lnTo>
                  <a:lnTo>
                    <a:pt x="1769300" y="323316"/>
                  </a:lnTo>
                  <a:lnTo>
                    <a:pt x="1732254" y="294690"/>
                  </a:lnTo>
                  <a:lnTo>
                    <a:pt x="1688528" y="276237"/>
                  </a:lnTo>
                  <a:lnTo>
                    <a:pt x="1639862" y="269697"/>
                  </a:lnTo>
                  <a:lnTo>
                    <a:pt x="1591208" y="276237"/>
                  </a:lnTo>
                  <a:lnTo>
                    <a:pt x="1547482" y="294690"/>
                  </a:lnTo>
                  <a:lnTo>
                    <a:pt x="1510423" y="323316"/>
                  </a:lnTo>
                  <a:lnTo>
                    <a:pt x="1481810" y="360362"/>
                  </a:lnTo>
                  <a:lnTo>
                    <a:pt x="1463357" y="404088"/>
                  </a:lnTo>
                  <a:lnTo>
                    <a:pt x="1456817" y="452742"/>
                  </a:lnTo>
                  <a:lnTo>
                    <a:pt x="1463357" y="501408"/>
                  </a:lnTo>
                  <a:lnTo>
                    <a:pt x="1481810" y="545134"/>
                  </a:lnTo>
                  <a:lnTo>
                    <a:pt x="1510423" y="582180"/>
                  </a:lnTo>
                  <a:lnTo>
                    <a:pt x="1547482" y="610806"/>
                  </a:lnTo>
                  <a:lnTo>
                    <a:pt x="1591208" y="629259"/>
                  </a:lnTo>
                  <a:lnTo>
                    <a:pt x="1639862" y="635800"/>
                  </a:lnTo>
                  <a:lnTo>
                    <a:pt x="1688528" y="629259"/>
                  </a:lnTo>
                  <a:lnTo>
                    <a:pt x="1732254" y="610806"/>
                  </a:lnTo>
                  <a:lnTo>
                    <a:pt x="1769300" y="582180"/>
                  </a:lnTo>
                  <a:lnTo>
                    <a:pt x="1797913" y="545134"/>
                  </a:lnTo>
                  <a:lnTo>
                    <a:pt x="1816366" y="501408"/>
                  </a:lnTo>
                  <a:lnTo>
                    <a:pt x="1822907" y="4527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600786" y="7284507"/>
              <a:ext cx="1097280" cy="203200"/>
            </a:xfrm>
            <a:custGeom>
              <a:avLst/>
              <a:gdLst/>
              <a:ahLst/>
              <a:cxnLst/>
              <a:rect l="l" t="t" r="r" b="b"/>
              <a:pathLst>
                <a:path w="1097280" h="203200">
                  <a:moveTo>
                    <a:pt x="1096773" y="203044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007979" y="5143457"/>
              <a:ext cx="2280285" cy="2249170"/>
            </a:xfrm>
            <a:custGeom>
              <a:avLst/>
              <a:gdLst/>
              <a:ahLst/>
              <a:cxnLst/>
              <a:rect l="l" t="t" r="r" b="b"/>
              <a:pathLst>
                <a:path w="2280284" h="2249170">
                  <a:moveTo>
                    <a:pt x="0" y="2248846"/>
                  </a:moveTo>
                  <a:lnTo>
                    <a:pt x="228000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2309537" y="1884292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4">
                <a:moveTo>
                  <a:pt x="183047" y="366095"/>
                </a:moveTo>
                <a:lnTo>
                  <a:pt x="134386" y="359556"/>
                </a:lnTo>
                <a:lnTo>
                  <a:pt x="90660" y="341104"/>
                </a:lnTo>
                <a:lnTo>
                  <a:pt x="53613" y="312482"/>
                </a:lnTo>
                <a:lnTo>
                  <a:pt x="24991" y="275435"/>
                </a:lnTo>
                <a:lnTo>
                  <a:pt x="6538" y="231709"/>
                </a:lnTo>
                <a:lnTo>
                  <a:pt x="0" y="183047"/>
                </a:lnTo>
                <a:lnTo>
                  <a:pt x="6538" y="134386"/>
                </a:lnTo>
                <a:lnTo>
                  <a:pt x="24991" y="90660"/>
                </a:lnTo>
                <a:lnTo>
                  <a:pt x="53613" y="53613"/>
                </a:lnTo>
                <a:lnTo>
                  <a:pt x="90660" y="24991"/>
                </a:lnTo>
                <a:lnTo>
                  <a:pt x="134386" y="6538"/>
                </a:lnTo>
                <a:lnTo>
                  <a:pt x="183047" y="0"/>
                </a:lnTo>
                <a:lnTo>
                  <a:pt x="231709" y="6538"/>
                </a:lnTo>
                <a:lnTo>
                  <a:pt x="275435" y="24991"/>
                </a:lnTo>
                <a:lnTo>
                  <a:pt x="312482" y="53613"/>
                </a:lnTo>
                <a:lnTo>
                  <a:pt x="341104" y="90660"/>
                </a:lnTo>
                <a:lnTo>
                  <a:pt x="359556" y="134386"/>
                </a:lnTo>
                <a:lnTo>
                  <a:pt x="366095" y="183047"/>
                </a:lnTo>
                <a:lnTo>
                  <a:pt x="359556" y="231709"/>
                </a:lnTo>
                <a:lnTo>
                  <a:pt x="341104" y="275435"/>
                </a:lnTo>
                <a:lnTo>
                  <a:pt x="312482" y="312482"/>
                </a:lnTo>
                <a:lnTo>
                  <a:pt x="275435" y="341104"/>
                </a:lnTo>
                <a:lnTo>
                  <a:pt x="231709" y="359556"/>
                </a:lnTo>
                <a:lnTo>
                  <a:pt x="183047" y="36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309537" y="3574105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5">
                <a:moveTo>
                  <a:pt x="183047" y="366095"/>
                </a:moveTo>
                <a:lnTo>
                  <a:pt x="134386" y="359556"/>
                </a:lnTo>
                <a:lnTo>
                  <a:pt x="90660" y="341104"/>
                </a:lnTo>
                <a:lnTo>
                  <a:pt x="53613" y="312482"/>
                </a:lnTo>
                <a:lnTo>
                  <a:pt x="24991" y="275435"/>
                </a:lnTo>
                <a:lnTo>
                  <a:pt x="6538" y="231709"/>
                </a:lnTo>
                <a:lnTo>
                  <a:pt x="0" y="183047"/>
                </a:lnTo>
                <a:lnTo>
                  <a:pt x="6538" y="134386"/>
                </a:lnTo>
                <a:lnTo>
                  <a:pt x="24991" y="90660"/>
                </a:lnTo>
                <a:lnTo>
                  <a:pt x="53613" y="53613"/>
                </a:lnTo>
                <a:lnTo>
                  <a:pt x="90660" y="24991"/>
                </a:lnTo>
                <a:lnTo>
                  <a:pt x="134386" y="6538"/>
                </a:lnTo>
                <a:lnTo>
                  <a:pt x="183047" y="0"/>
                </a:lnTo>
                <a:lnTo>
                  <a:pt x="231709" y="6538"/>
                </a:lnTo>
                <a:lnTo>
                  <a:pt x="275435" y="24991"/>
                </a:lnTo>
                <a:lnTo>
                  <a:pt x="312482" y="53613"/>
                </a:lnTo>
                <a:lnTo>
                  <a:pt x="341104" y="90660"/>
                </a:lnTo>
                <a:lnTo>
                  <a:pt x="359556" y="134386"/>
                </a:lnTo>
                <a:lnTo>
                  <a:pt x="366095" y="183047"/>
                </a:lnTo>
                <a:lnTo>
                  <a:pt x="359556" y="231709"/>
                </a:lnTo>
                <a:lnTo>
                  <a:pt x="341104" y="275435"/>
                </a:lnTo>
                <a:lnTo>
                  <a:pt x="312482" y="312482"/>
                </a:lnTo>
                <a:lnTo>
                  <a:pt x="275435" y="341104"/>
                </a:lnTo>
                <a:lnTo>
                  <a:pt x="231709" y="359556"/>
                </a:lnTo>
                <a:lnTo>
                  <a:pt x="183047" y="36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309537" y="5264175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5">
                <a:moveTo>
                  <a:pt x="183047" y="366095"/>
                </a:moveTo>
                <a:lnTo>
                  <a:pt x="134386" y="359556"/>
                </a:lnTo>
                <a:lnTo>
                  <a:pt x="90660" y="341104"/>
                </a:lnTo>
                <a:lnTo>
                  <a:pt x="53613" y="312482"/>
                </a:lnTo>
                <a:lnTo>
                  <a:pt x="24991" y="275435"/>
                </a:lnTo>
                <a:lnTo>
                  <a:pt x="6538" y="231709"/>
                </a:lnTo>
                <a:lnTo>
                  <a:pt x="0" y="183047"/>
                </a:lnTo>
                <a:lnTo>
                  <a:pt x="6538" y="134386"/>
                </a:lnTo>
                <a:lnTo>
                  <a:pt x="24991" y="90660"/>
                </a:lnTo>
                <a:lnTo>
                  <a:pt x="53613" y="53613"/>
                </a:lnTo>
                <a:lnTo>
                  <a:pt x="90660" y="24991"/>
                </a:lnTo>
                <a:lnTo>
                  <a:pt x="134386" y="6538"/>
                </a:lnTo>
                <a:lnTo>
                  <a:pt x="183047" y="0"/>
                </a:lnTo>
                <a:lnTo>
                  <a:pt x="231709" y="6538"/>
                </a:lnTo>
                <a:lnTo>
                  <a:pt x="275435" y="24991"/>
                </a:lnTo>
                <a:lnTo>
                  <a:pt x="312482" y="53613"/>
                </a:lnTo>
                <a:lnTo>
                  <a:pt x="341104" y="90660"/>
                </a:lnTo>
                <a:lnTo>
                  <a:pt x="359556" y="134386"/>
                </a:lnTo>
                <a:lnTo>
                  <a:pt x="366095" y="183047"/>
                </a:lnTo>
                <a:lnTo>
                  <a:pt x="359556" y="231709"/>
                </a:lnTo>
                <a:lnTo>
                  <a:pt x="341104" y="275435"/>
                </a:lnTo>
                <a:lnTo>
                  <a:pt x="312482" y="312482"/>
                </a:lnTo>
                <a:lnTo>
                  <a:pt x="275435" y="341104"/>
                </a:lnTo>
                <a:lnTo>
                  <a:pt x="231709" y="359556"/>
                </a:lnTo>
                <a:lnTo>
                  <a:pt x="183047" y="36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309537" y="6971744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4" h="366395">
                <a:moveTo>
                  <a:pt x="183047" y="366095"/>
                </a:moveTo>
                <a:lnTo>
                  <a:pt x="134386" y="359556"/>
                </a:lnTo>
                <a:lnTo>
                  <a:pt x="90660" y="341104"/>
                </a:lnTo>
                <a:lnTo>
                  <a:pt x="53613" y="312481"/>
                </a:lnTo>
                <a:lnTo>
                  <a:pt x="24991" y="275435"/>
                </a:lnTo>
                <a:lnTo>
                  <a:pt x="6538" y="231708"/>
                </a:lnTo>
                <a:lnTo>
                  <a:pt x="0" y="183047"/>
                </a:lnTo>
                <a:lnTo>
                  <a:pt x="6538" y="134385"/>
                </a:lnTo>
                <a:lnTo>
                  <a:pt x="24991" y="90659"/>
                </a:lnTo>
                <a:lnTo>
                  <a:pt x="53613" y="53613"/>
                </a:lnTo>
                <a:lnTo>
                  <a:pt x="90660" y="24991"/>
                </a:lnTo>
                <a:lnTo>
                  <a:pt x="134386" y="6538"/>
                </a:lnTo>
                <a:lnTo>
                  <a:pt x="183047" y="0"/>
                </a:lnTo>
                <a:lnTo>
                  <a:pt x="231709" y="6538"/>
                </a:lnTo>
                <a:lnTo>
                  <a:pt x="275435" y="24991"/>
                </a:lnTo>
                <a:lnTo>
                  <a:pt x="312482" y="53613"/>
                </a:lnTo>
                <a:lnTo>
                  <a:pt x="341104" y="90659"/>
                </a:lnTo>
                <a:lnTo>
                  <a:pt x="359556" y="134385"/>
                </a:lnTo>
                <a:lnTo>
                  <a:pt x="366095" y="183047"/>
                </a:lnTo>
                <a:lnTo>
                  <a:pt x="359556" y="231708"/>
                </a:lnTo>
                <a:lnTo>
                  <a:pt x="341104" y="275435"/>
                </a:lnTo>
                <a:lnTo>
                  <a:pt x="312482" y="312481"/>
                </a:lnTo>
                <a:lnTo>
                  <a:pt x="275435" y="341104"/>
                </a:lnTo>
                <a:lnTo>
                  <a:pt x="231709" y="359556"/>
                </a:lnTo>
                <a:lnTo>
                  <a:pt x="183047" y="3660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92751" y="1828127"/>
            <a:ext cx="2302510" cy="4978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100" spc="75"/>
              <a:t>Introduction</a:t>
            </a:r>
            <a:endParaRPr sz="3100"/>
          </a:p>
        </p:txBody>
      </p:sp>
      <p:sp>
        <p:nvSpPr>
          <p:cNvPr id="13" name="object 13" descr=""/>
          <p:cNvSpPr txBox="1"/>
          <p:nvPr/>
        </p:nvSpPr>
        <p:spPr>
          <a:xfrm>
            <a:off x="3492751" y="3484968"/>
            <a:ext cx="25285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120">
                <a:solidFill>
                  <a:srgbClr val="FFFFFF"/>
                </a:solidFill>
                <a:latin typeface="Tahoma"/>
                <a:cs typeface="Tahoma"/>
              </a:rPr>
              <a:t>Methodology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92751" y="5204082"/>
            <a:ext cx="138811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65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92751" y="6940693"/>
            <a:ext cx="408305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85">
                <a:solidFill>
                  <a:srgbClr val="FFFFFF"/>
                </a:solidFill>
                <a:latin typeface="Tahoma"/>
                <a:cs typeface="Tahoma"/>
              </a:rPr>
              <a:t>Conclusion,</a:t>
            </a:r>
            <a:r>
              <a:rPr dirty="0" sz="32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Tahoma"/>
                <a:cs typeface="Tahoma"/>
              </a:rPr>
              <a:t>Overview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2538478" y="-19067"/>
            <a:ext cx="4820285" cy="2115820"/>
            <a:chOff x="12538478" y="-19067"/>
            <a:chExt cx="4820285" cy="2115820"/>
          </a:xfrm>
        </p:grpSpPr>
        <p:sp>
          <p:nvSpPr>
            <p:cNvPr id="17" name="object 17" descr=""/>
            <p:cNvSpPr/>
            <p:nvPr/>
          </p:nvSpPr>
          <p:spPr>
            <a:xfrm>
              <a:off x="15205025" y="-17"/>
              <a:ext cx="2134870" cy="1028700"/>
            </a:xfrm>
            <a:custGeom>
              <a:avLst/>
              <a:gdLst/>
              <a:ahLst/>
              <a:cxnLst/>
              <a:rect l="l" t="t" r="r" b="b"/>
              <a:pathLst>
                <a:path w="2134869" h="1028700">
                  <a:moveTo>
                    <a:pt x="0" y="1028699"/>
                  </a:moveTo>
                  <a:lnTo>
                    <a:pt x="213430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2721528" y="1021474"/>
              <a:ext cx="2475230" cy="198755"/>
            </a:xfrm>
            <a:custGeom>
              <a:avLst/>
              <a:gdLst/>
              <a:ahLst/>
              <a:cxnLst/>
              <a:rect l="l" t="t" r="r" b="b"/>
              <a:pathLst>
                <a:path w="2475230" h="198755">
                  <a:moveTo>
                    <a:pt x="0" y="198616"/>
                  </a:moveTo>
                  <a:lnTo>
                    <a:pt x="247523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5018836" y="1028642"/>
              <a:ext cx="178435" cy="855980"/>
            </a:xfrm>
            <a:custGeom>
              <a:avLst/>
              <a:gdLst/>
              <a:ahLst/>
              <a:cxnLst/>
              <a:rect l="l" t="t" r="r" b="b"/>
              <a:pathLst>
                <a:path w="178434" h="855980">
                  <a:moveTo>
                    <a:pt x="0" y="855593"/>
                  </a:moveTo>
                  <a:lnTo>
                    <a:pt x="17787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2538469" y="854010"/>
              <a:ext cx="2841625" cy="1242695"/>
            </a:xfrm>
            <a:custGeom>
              <a:avLst/>
              <a:gdLst/>
              <a:ahLst/>
              <a:cxnLst/>
              <a:rect l="l" t="t" r="r" b="b"/>
              <a:pathLst>
                <a:path w="2841625" h="1242695">
                  <a:moveTo>
                    <a:pt x="366102" y="350520"/>
                  </a:moveTo>
                  <a:lnTo>
                    <a:pt x="359562" y="301866"/>
                  </a:lnTo>
                  <a:lnTo>
                    <a:pt x="341109" y="258140"/>
                  </a:lnTo>
                  <a:lnTo>
                    <a:pt x="312483" y="221094"/>
                  </a:lnTo>
                  <a:lnTo>
                    <a:pt x="275437" y="192468"/>
                  </a:lnTo>
                  <a:lnTo>
                    <a:pt x="231711" y="174015"/>
                  </a:lnTo>
                  <a:lnTo>
                    <a:pt x="183057" y="167474"/>
                  </a:lnTo>
                  <a:lnTo>
                    <a:pt x="134391" y="174015"/>
                  </a:lnTo>
                  <a:lnTo>
                    <a:pt x="90665" y="192468"/>
                  </a:lnTo>
                  <a:lnTo>
                    <a:pt x="53619" y="221094"/>
                  </a:lnTo>
                  <a:lnTo>
                    <a:pt x="24993" y="258140"/>
                  </a:lnTo>
                  <a:lnTo>
                    <a:pt x="6540" y="301866"/>
                  </a:lnTo>
                  <a:lnTo>
                    <a:pt x="0" y="350520"/>
                  </a:lnTo>
                  <a:lnTo>
                    <a:pt x="6540" y="399186"/>
                  </a:lnTo>
                  <a:lnTo>
                    <a:pt x="24993" y="442912"/>
                  </a:lnTo>
                  <a:lnTo>
                    <a:pt x="53619" y="479958"/>
                  </a:lnTo>
                  <a:lnTo>
                    <a:pt x="90665" y="508584"/>
                  </a:lnTo>
                  <a:lnTo>
                    <a:pt x="134391" y="527037"/>
                  </a:lnTo>
                  <a:lnTo>
                    <a:pt x="183057" y="533565"/>
                  </a:lnTo>
                  <a:lnTo>
                    <a:pt x="231711" y="527037"/>
                  </a:lnTo>
                  <a:lnTo>
                    <a:pt x="275437" y="508584"/>
                  </a:lnTo>
                  <a:lnTo>
                    <a:pt x="312483" y="479958"/>
                  </a:lnTo>
                  <a:lnTo>
                    <a:pt x="341109" y="442912"/>
                  </a:lnTo>
                  <a:lnTo>
                    <a:pt x="359562" y="399186"/>
                  </a:lnTo>
                  <a:lnTo>
                    <a:pt x="366102" y="350520"/>
                  </a:lnTo>
                  <a:close/>
                </a:path>
                <a:path w="2841625" h="1242695">
                  <a:moveTo>
                    <a:pt x="2658287" y="1059332"/>
                  </a:moveTo>
                  <a:lnTo>
                    <a:pt x="2651747" y="1010666"/>
                  </a:lnTo>
                  <a:lnTo>
                    <a:pt x="2633294" y="966939"/>
                  </a:lnTo>
                  <a:lnTo>
                    <a:pt x="2604668" y="929894"/>
                  </a:lnTo>
                  <a:lnTo>
                    <a:pt x="2567622" y="901268"/>
                  </a:lnTo>
                  <a:lnTo>
                    <a:pt x="2523896" y="882827"/>
                  </a:lnTo>
                  <a:lnTo>
                    <a:pt x="2475230" y="876287"/>
                  </a:lnTo>
                  <a:lnTo>
                    <a:pt x="2426576" y="882827"/>
                  </a:lnTo>
                  <a:lnTo>
                    <a:pt x="2382850" y="901268"/>
                  </a:lnTo>
                  <a:lnTo>
                    <a:pt x="2345804" y="929894"/>
                  </a:lnTo>
                  <a:lnTo>
                    <a:pt x="2317178" y="966939"/>
                  </a:lnTo>
                  <a:lnTo>
                    <a:pt x="2298725" y="1010666"/>
                  </a:lnTo>
                  <a:lnTo>
                    <a:pt x="2292185" y="1059332"/>
                  </a:lnTo>
                  <a:lnTo>
                    <a:pt x="2298725" y="1107986"/>
                  </a:lnTo>
                  <a:lnTo>
                    <a:pt x="2317178" y="1151724"/>
                  </a:lnTo>
                  <a:lnTo>
                    <a:pt x="2345804" y="1188770"/>
                  </a:lnTo>
                  <a:lnTo>
                    <a:pt x="2382850" y="1217383"/>
                  </a:lnTo>
                  <a:lnTo>
                    <a:pt x="2426576" y="1235837"/>
                  </a:lnTo>
                  <a:lnTo>
                    <a:pt x="2475230" y="1242377"/>
                  </a:lnTo>
                  <a:lnTo>
                    <a:pt x="2523896" y="1235837"/>
                  </a:lnTo>
                  <a:lnTo>
                    <a:pt x="2567622" y="1217383"/>
                  </a:lnTo>
                  <a:lnTo>
                    <a:pt x="2604668" y="1188770"/>
                  </a:lnTo>
                  <a:lnTo>
                    <a:pt x="2633294" y="1151724"/>
                  </a:lnTo>
                  <a:lnTo>
                    <a:pt x="2651747" y="1107986"/>
                  </a:lnTo>
                  <a:lnTo>
                    <a:pt x="2658287" y="1059332"/>
                  </a:lnTo>
                  <a:close/>
                </a:path>
                <a:path w="2841625" h="1242695">
                  <a:moveTo>
                    <a:pt x="2841333" y="183045"/>
                  </a:moveTo>
                  <a:lnTo>
                    <a:pt x="2834792" y="134378"/>
                  </a:lnTo>
                  <a:lnTo>
                    <a:pt x="2816339" y="90652"/>
                  </a:lnTo>
                  <a:lnTo>
                    <a:pt x="2787713" y="53606"/>
                  </a:lnTo>
                  <a:lnTo>
                    <a:pt x="2750667" y="24993"/>
                  </a:lnTo>
                  <a:lnTo>
                    <a:pt x="2706941" y="6540"/>
                  </a:lnTo>
                  <a:lnTo>
                    <a:pt x="2658287" y="0"/>
                  </a:lnTo>
                  <a:lnTo>
                    <a:pt x="2609621" y="6540"/>
                  </a:lnTo>
                  <a:lnTo>
                    <a:pt x="2565895" y="24993"/>
                  </a:lnTo>
                  <a:lnTo>
                    <a:pt x="2528849" y="53606"/>
                  </a:lnTo>
                  <a:lnTo>
                    <a:pt x="2500223" y="90652"/>
                  </a:lnTo>
                  <a:lnTo>
                    <a:pt x="2481770" y="134378"/>
                  </a:lnTo>
                  <a:lnTo>
                    <a:pt x="2475242" y="183045"/>
                  </a:lnTo>
                  <a:lnTo>
                    <a:pt x="2481770" y="231711"/>
                  </a:lnTo>
                  <a:lnTo>
                    <a:pt x="2500223" y="275437"/>
                  </a:lnTo>
                  <a:lnTo>
                    <a:pt x="2528849" y="312483"/>
                  </a:lnTo>
                  <a:lnTo>
                    <a:pt x="2565895" y="341096"/>
                  </a:lnTo>
                  <a:lnTo>
                    <a:pt x="2609621" y="359549"/>
                  </a:lnTo>
                  <a:lnTo>
                    <a:pt x="2658287" y="366090"/>
                  </a:lnTo>
                  <a:lnTo>
                    <a:pt x="2706941" y="359549"/>
                  </a:lnTo>
                  <a:lnTo>
                    <a:pt x="2750667" y="341096"/>
                  </a:lnTo>
                  <a:lnTo>
                    <a:pt x="2787713" y="312483"/>
                  </a:lnTo>
                  <a:lnTo>
                    <a:pt x="2816339" y="275437"/>
                  </a:lnTo>
                  <a:lnTo>
                    <a:pt x="2834792" y="231711"/>
                  </a:lnTo>
                  <a:lnTo>
                    <a:pt x="2841333" y="183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377" y="0"/>
            <a:ext cx="18274665" cy="10287000"/>
          </a:xfrm>
          <a:custGeom>
            <a:avLst/>
            <a:gdLst/>
            <a:ahLst/>
            <a:cxnLst/>
            <a:rect l="l" t="t" r="r" b="b"/>
            <a:pathLst>
              <a:path w="18274665" h="10287000">
                <a:moveTo>
                  <a:pt x="18274624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74624" y="0"/>
                </a:lnTo>
                <a:lnTo>
                  <a:pt x="18274624" y="1028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5"/>
              <a:t>Introduction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81625" y="6686168"/>
            <a:ext cx="3444240" cy="3601085"/>
            <a:chOff x="481625" y="6686168"/>
            <a:chExt cx="3444240" cy="3601085"/>
          </a:xfrm>
        </p:grpSpPr>
        <p:sp>
          <p:nvSpPr>
            <p:cNvPr id="5" name="object 5" descr=""/>
            <p:cNvSpPr/>
            <p:nvPr/>
          </p:nvSpPr>
          <p:spPr>
            <a:xfrm>
              <a:off x="655184" y="6897183"/>
              <a:ext cx="3100070" cy="2333625"/>
            </a:xfrm>
            <a:custGeom>
              <a:avLst/>
              <a:gdLst/>
              <a:ahLst/>
              <a:cxnLst/>
              <a:rect l="l" t="t" r="r" b="b"/>
              <a:pathLst>
                <a:path w="3100070" h="2333625">
                  <a:moveTo>
                    <a:pt x="0" y="0"/>
                  </a:moveTo>
                  <a:lnTo>
                    <a:pt x="3099979" y="2333333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64762" y="6869299"/>
              <a:ext cx="1598930" cy="2458720"/>
            </a:xfrm>
            <a:custGeom>
              <a:avLst/>
              <a:gdLst/>
              <a:ahLst/>
              <a:cxnLst/>
              <a:rect l="l" t="t" r="r" b="b"/>
              <a:pathLst>
                <a:path w="1598930" h="2458720">
                  <a:moveTo>
                    <a:pt x="0" y="0"/>
                  </a:moveTo>
                  <a:lnTo>
                    <a:pt x="1598656" y="245865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80272" y="9063684"/>
              <a:ext cx="1845945" cy="447675"/>
            </a:xfrm>
            <a:custGeom>
              <a:avLst/>
              <a:gdLst/>
              <a:ahLst/>
              <a:cxnLst/>
              <a:rect l="l" t="t" r="r" b="b"/>
              <a:pathLst>
                <a:path w="1845945" h="447675">
                  <a:moveTo>
                    <a:pt x="366014" y="269849"/>
                  </a:moveTo>
                  <a:lnTo>
                    <a:pt x="360895" y="221018"/>
                  </a:lnTo>
                  <a:lnTo>
                    <a:pt x="343077" y="175272"/>
                  </a:lnTo>
                  <a:lnTo>
                    <a:pt x="314845" y="137121"/>
                  </a:lnTo>
                  <a:lnTo>
                    <a:pt x="278295" y="107861"/>
                  </a:lnTo>
                  <a:lnTo>
                    <a:pt x="235559" y="88773"/>
                  </a:lnTo>
                  <a:lnTo>
                    <a:pt x="188709" y="81153"/>
                  </a:lnTo>
                  <a:lnTo>
                    <a:pt x="139877" y="86258"/>
                  </a:lnTo>
                  <a:lnTo>
                    <a:pt x="94132" y="104076"/>
                  </a:lnTo>
                  <a:lnTo>
                    <a:pt x="55981" y="132321"/>
                  </a:lnTo>
                  <a:lnTo>
                    <a:pt x="26720" y="168859"/>
                  </a:lnTo>
                  <a:lnTo>
                    <a:pt x="7632" y="211607"/>
                  </a:lnTo>
                  <a:lnTo>
                    <a:pt x="0" y="258445"/>
                  </a:lnTo>
                  <a:lnTo>
                    <a:pt x="5118" y="307289"/>
                  </a:lnTo>
                  <a:lnTo>
                    <a:pt x="22936" y="353034"/>
                  </a:lnTo>
                  <a:lnTo>
                    <a:pt x="51168" y="391185"/>
                  </a:lnTo>
                  <a:lnTo>
                    <a:pt x="87718" y="420446"/>
                  </a:lnTo>
                  <a:lnTo>
                    <a:pt x="130467" y="439534"/>
                  </a:lnTo>
                  <a:lnTo>
                    <a:pt x="177304" y="447154"/>
                  </a:lnTo>
                  <a:lnTo>
                    <a:pt x="226136" y="442048"/>
                  </a:lnTo>
                  <a:lnTo>
                    <a:pt x="271894" y="424230"/>
                  </a:lnTo>
                  <a:lnTo>
                    <a:pt x="310032" y="395986"/>
                  </a:lnTo>
                  <a:lnTo>
                    <a:pt x="339293" y="359448"/>
                  </a:lnTo>
                  <a:lnTo>
                    <a:pt x="358381" y="316699"/>
                  </a:lnTo>
                  <a:lnTo>
                    <a:pt x="366014" y="269849"/>
                  </a:lnTo>
                  <a:close/>
                </a:path>
                <a:path w="1845945" h="447675">
                  <a:moveTo>
                    <a:pt x="1845360" y="188709"/>
                  </a:moveTo>
                  <a:lnTo>
                    <a:pt x="1840242" y="139877"/>
                  </a:lnTo>
                  <a:lnTo>
                    <a:pt x="1822424" y="94119"/>
                  </a:lnTo>
                  <a:lnTo>
                    <a:pt x="1794192" y="55981"/>
                  </a:lnTo>
                  <a:lnTo>
                    <a:pt x="1757641" y="26720"/>
                  </a:lnTo>
                  <a:lnTo>
                    <a:pt x="1714906" y="7632"/>
                  </a:lnTo>
                  <a:lnTo>
                    <a:pt x="1668056" y="0"/>
                  </a:lnTo>
                  <a:lnTo>
                    <a:pt x="1619224" y="5105"/>
                  </a:lnTo>
                  <a:lnTo>
                    <a:pt x="1573479" y="22923"/>
                  </a:lnTo>
                  <a:lnTo>
                    <a:pt x="1535328" y="51168"/>
                  </a:lnTo>
                  <a:lnTo>
                    <a:pt x="1506067" y="87706"/>
                  </a:lnTo>
                  <a:lnTo>
                    <a:pt x="1486979" y="130454"/>
                  </a:lnTo>
                  <a:lnTo>
                    <a:pt x="1479346" y="177304"/>
                  </a:lnTo>
                  <a:lnTo>
                    <a:pt x="1484464" y="226136"/>
                  </a:lnTo>
                  <a:lnTo>
                    <a:pt x="1502283" y="271881"/>
                  </a:lnTo>
                  <a:lnTo>
                    <a:pt x="1530515" y="310032"/>
                  </a:lnTo>
                  <a:lnTo>
                    <a:pt x="1567065" y="339293"/>
                  </a:lnTo>
                  <a:lnTo>
                    <a:pt x="1609813" y="358381"/>
                  </a:lnTo>
                  <a:lnTo>
                    <a:pt x="1656651" y="366014"/>
                  </a:lnTo>
                  <a:lnTo>
                    <a:pt x="1705483" y="360895"/>
                  </a:lnTo>
                  <a:lnTo>
                    <a:pt x="1751241" y="343077"/>
                  </a:lnTo>
                  <a:lnTo>
                    <a:pt x="1789379" y="314845"/>
                  </a:lnTo>
                  <a:lnTo>
                    <a:pt x="1818640" y="278295"/>
                  </a:lnTo>
                  <a:lnTo>
                    <a:pt x="1837728" y="235546"/>
                  </a:lnTo>
                  <a:lnTo>
                    <a:pt x="1845360" y="18870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446232" y="9256818"/>
              <a:ext cx="1113790" cy="61594"/>
            </a:xfrm>
            <a:custGeom>
              <a:avLst/>
              <a:gdLst/>
              <a:ahLst/>
              <a:cxnLst/>
              <a:rect l="l" t="t" r="r" b="b"/>
              <a:pathLst>
                <a:path w="1113789" h="61595">
                  <a:moveTo>
                    <a:pt x="0" y="61094"/>
                  </a:moveTo>
                  <a:lnTo>
                    <a:pt x="1113735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7107" y="9473593"/>
              <a:ext cx="536575" cy="813435"/>
            </a:xfrm>
            <a:custGeom>
              <a:avLst/>
              <a:gdLst/>
              <a:ahLst/>
              <a:cxnLst/>
              <a:rect l="l" t="t" r="r" b="b"/>
              <a:pathLst>
                <a:path w="536575" h="813434">
                  <a:moveTo>
                    <a:pt x="0" y="813406"/>
                  </a:moveTo>
                  <a:lnTo>
                    <a:pt x="503664" y="0"/>
                  </a:lnTo>
                  <a:lnTo>
                    <a:pt x="536057" y="20057"/>
                  </a:lnTo>
                  <a:lnTo>
                    <a:pt x="44812" y="813406"/>
                  </a:lnTo>
                  <a:lnTo>
                    <a:pt x="0" y="8134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81625" y="6686168"/>
              <a:ext cx="366395" cy="366395"/>
            </a:xfrm>
            <a:custGeom>
              <a:avLst/>
              <a:gdLst/>
              <a:ahLst/>
              <a:cxnLst/>
              <a:rect l="l" t="t" r="r" b="b"/>
              <a:pathLst>
                <a:path w="366394" h="366395">
                  <a:moveTo>
                    <a:pt x="139875" y="5110"/>
                  </a:moveTo>
                  <a:lnTo>
                    <a:pt x="188707" y="0"/>
                  </a:lnTo>
                  <a:lnTo>
                    <a:pt x="235550" y="7630"/>
                  </a:lnTo>
                  <a:lnTo>
                    <a:pt x="278297" y="26717"/>
                  </a:lnTo>
                  <a:lnTo>
                    <a:pt x="314843" y="55976"/>
                  </a:lnTo>
                  <a:lnTo>
                    <a:pt x="343079" y="94124"/>
                  </a:lnTo>
                  <a:lnTo>
                    <a:pt x="360899" y="139874"/>
                  </a:lnTo>
                  <a:lnTo>
                    <a:pt x="366010" y="188706"/>
                  </a:lnTo>
                  <a:lnTo>
                    <a:pt x="358379" y="235549"/>
                  </a:lnTo>
                  <a:lnTo>
                    <a:pt x="339292" y="278297"/>
                  </a:lnTo>
                  <a:lnTo>
                    <a:pt x="310032" y="314842"/>
                  </a:lnTo>
                  <a:lnTo>
                    <a:pt x="271885" y="343078"/>
                  </a:lnTo>
                  <a:lnTo>
                    <a:pt x="226134" y="360898"/>
                  </a:lnTo>
                  <a:lnTo>
                    <a:pt x="177302" y="366009"/>
                  </a:lnTo>
                  <a:lnTo>
                    <a:pt x="130459" y="358379"/>
                  </a:lnTo>
                  <a:lnTo>
                    <a:pt x="87712" y="339292"/>
                  </a:lnTo>
                  <a:lnTo>
                    <a:pt x="51167" y="310032"/>
                  </a:lnTo>
                  <a:lnTo>
                    <a:pt x="22931" y="271885"/>
                  </a:lnTo>
                  <a:lnTo>
                    <a:pt x="5111" y="226135"/>
                  </a:lnTo>
                  <a:lnTo>
                    <a:pt x="0" y="177302"/>
                  </a:lnTo>
                  <a:lnTo>
                    <a:pt x="7630" y="130459"/>
                  </a:lnTo>
                  <a:lnTo>
                    <a:pt x="26717" y="87712"/>
                  </a:lnTo>
                  <a:lnTo>
                    <a:pt x="55977" y="51167"/>
                  </a:lnTo>
                  <a:lnTo>
                    <a:pt x="94124" y="22931"/>
                  </a:lnTo>
                  <a:lnTo>
                    <a:pt x="139875" y="51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2974493" y="8242662"/>
            <a:ext cx="3114675" cy="2044700"/>
            <a:chOff x="12974493" y="8242662"/>
            <a:chExt cx="3114675" cy="2044700"/>
          </a:xfrm>
        </p:grpSpPr>
        <p:sp>
          <p:nvSpPr>
            <p:cNvPr id="12" name="object 12" descr=""/>
            <p:cNvSpPr/>
            <p:nvPr/>
          </p:nvSpPr>
          <p:spPr>
            <a:xfrm>
              <a:off x="12974485" y="8415566"/>
              <a:ext cx="3114675" cy="1871980"/>
            </a:xfrm>
            <a:custGeom>
              <a:avLst/>
              <a:gdLst/>
              <a:ahLst/>
              <a:cxnLst/>
              <a:rect l="l" t="t" r="r" b="b"/>
              <a:pathLst>
                <a:path w="3114675" h="1871979">
                  <a:moveTo>
                    <a:pt x="492696" y="1171917"/>
                  </a:moveTo>
                  <a:lnTo>
                    <a:pt x="460603" y="1151382"/>
                  </a:lnTo>
                  <a:lnTo>
                    <a:pt x="0" y="1871446"/>
                  </a:lnTo>
                  <a:lnTo>
                    <a:pt x="45224" y="1871446"/>
                  </a:lnTo>
                  <a:lnTo>
                    <a:pt x="492696" y="1171917"/>
                  </a:lnTo>
                  <a:close/>
                </a:path>
                <a:path w="3114675" h="1871979">
                  <a:moveTo>
                    <a:pt x="3114624" y="1871446"/>
                  </a:moveTo>
                  <a:lnTo>
                    <a:pt x="1921865" y="0"/>
                  </a:lnTo>
                  <a:lnTo>
                    <a:pt x="1889734" y="20472"/>
                  </a:lnTo>
                  <a:lnTo>
                    <a:pt x="3069450" y="1871446"/>
                  </a:lnTo>
                  <a:lnTo>
                    <a:pt x="3114624" y="18714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3451060" y="8425874"/>
              <a:ext cx="1429385" cy="1151890"/>
            </a:xfrm>
            <a:custGeom>
              <a:avLst/>
              <a:gdLst/>
              <a:ahLst/>
              <a:cxnLst/>
              <a:rect l="l" t="t" r="r" b="b"/>
              <a:pathLst>
                <a:path w="1429384" h="1151890">
                  <a:moveTo>
                    <a:pt x="1429202" y="0"/>
                  </a:moveTo>
                  <a:lnTo>
                    <a:pt x="0" y="115142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3286016" y="8242668"/>
              <a:ext cx="1777364" cy="1555750"/>
            </a:xfrm>
            <a:custGeom>
              <a:avLst/>
              <a:gdLst/>
              <a:ahLst/>
              <a:cxnLst/>
              <a:rect l="l" t="t" r="r" b="b"/>
              <a:pathLst>
                <a:path w="1777365" h="1555750">
                  <a:moveTo>
                    <a:pt x="366090" y="1372565"/>
                  </a:moveTo>
                  <a:lnTo>
                    <a:pt x="359549" y="1323898"/>
                  </a:lnTo>
                  <a:lnTo>
                    <a:pt x="341096" y="1280172"/>
                  </a:lnTo>
                  <a:lnTo>
                    <a:pt x="312470" y="1243126"/>
                  </a:lnTo>
                  <a:lnTo>
                    <a:pt x="275424" y="1214501"/>
                  </a:lnTo>
                  <a:lnTo>
                    <a:pt x="231698" y="1196047"/>
                  </a:lnTo>
                  <a:lnTo>
                    <a:pt x="183045" y="1189520"/>
                  </a:lnTo>
                  <a:lnTo>
                    <a:pt x="134378" y="1196047"/>
                  </a:lnTo>
                  <a:lnTo>
                    <a:pt x="90652" y="1214501"/>
                  </a:lnTo>
                  <a:lnTo>
                    <a:pt x="53606" y="1243126"/>
                  </a:lnTo>
                  <a:lnTo>
                    <a:pt x="24980" y="1280172"/>
                  </a:lnTo>
                  <a:lnTo>
                    <a:pt x="6527" y="1323898"/>
                  </a:lnTo>
                  <a:lnTo>
                    <a:pt x="0" y="1372565"/>
                  </a:lnTo>
                  <a:lnTo>
                    <a:pt x="6527" y="1421218"/>
                  </a:lnTo>
                  <a:lnTo>
                    <a:pt x="24980" y="1464945"/>
                  </a:lnTo>
                  <a:lnTo>
                    <a:pt x="53606" y="1501990"/>
                  </a:lnTo>
                  <a:lnTo>
                    <a:pt x="90652" y="1530616"/>
                  </a:lnTo>
                  <a:lnTo>
                    <a:pt x="134378" y="1549069"/>
                  </a:lnTo>
                  <a:lnTo>
                    <a:pt x="183045" y="1555610"/>
                  </a:lnTo>
                  <a:lnTo>
                    <a:pt x="231698" y="1549069"/>
                  </a:lnTo>
                  <a:lnTo>
                    <a:pt x="275424" y="1530616"/>
                  </a:lnTo>
                  <a:lnTo>
                    <a:pt x="312470" y="1501990"/>
                  </a:lnTo>
                  <a:lnTo>
                    <a:pt x="341096" y="1464945"/>
                  </a:lnTo>
                  <a:lnTo>
                    <a:pt x="359549" y="1421218"/>
                  </a:lnTo>
                  <a:lnTo>
                    <a:pt x="366090" y="1372565"/>
                  </a:lnTo>
                  <a:close/>
                </a:path>
                <a:path w="1777365" h="1555750">
                  <a:moveTo>
                    <a:pt x="1777263" y="183045"/>
                  </a:moveTo>
                  <a:lnTo>
                    <a:pt x="1770722" y="134391"/>
                  </a:lnTo>
                  <a:lnTo>
                    <a:pt x="1752269" y="90665"/>
                  </a:lnTo>
                  <a:lnTo>
                    <a:pt x="1723656" y="53619"/>
                  </a:lnTo>
                  <a:lnTo>
                    <a:pt x="1686610" y="24993"/>
                  </a:lnTo>
                  <a:lnTo>
                    <a:pt x="1642884" y="6540"/>
                  </a:lnTo>
                  <a:lnTo>
                    <a:pt x="1594218" y="0"/>
                  </a:lnTo>
                  <a:lnTo>
                    <a:pt x="1545551" y="6540"/>
                  </a:lnTo>
                  <a:lnTo>
                    <a:pt x="1501825" y="24993"/>
                  </a:lnTo>
                  <a:lnTo>
                    <a:pt x="1464779" y="53619"/>
                  </a:lnTo>
                  <a:lnTo>
                    <a:pt x="1436166" y="90665"/>
                  </a:lnTo>
                  <a:lnTo>
                    <a:pt x="1417713" y="134391"/>
                  </a:lnTo>
                  <a:lnTo>
                    <a:pt x="1411173" y="183045"/>
                  </a:lnTo>
                  <a:lnTo>
                    <a:pt x="1417713" y="231711"/>
                  </a:lnTo>
                  <a:lnTo>
                    <a:pt x="1436166" y="275437"/>
                  </a:lnTo>
                  <a:lnTo>
                    <a:pt x="1464779" y="312483"/>
                  </a:lnTo>
                  <a:lnTo>
                    <a:pt x="1501825" y="341109"/>
                  </a:lnTo>
                  <a:lnTo>
                    <a:pt x="1545551" y="359562"/>
                  </a:lnTo>
                  <a:lnTo>
                    <a:pt x="1594218" y="366102"/>
                  </a:lnTo>
                  <a:lnTo>
                    <a:pt x="1642884" y="359562"/>
                  </a:lnTo>
                  <a:lnTo>
                    <a:pt x="1686610" y="341109"/>
                  </a:lnTo>
                  <a:lnTo>
                    <a:pt x="1723656" y="312483"/>
                  </a:lnTo>
                  <a:lnTo>
                    <a:pt x="1752269" y="275437"/>
                  </a:lnTo>
                  <a:lnTo>
                    <a:pt x="1770722" y="231711"/>
                  </a:lnTo>
                  <a:lnTo>
                    <a:pt x="1777263" y="1830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929079" y="2534100"/>
            <a:ext cx="6264275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u="heavy" sz="2400" spc="95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Goal</a:t>
            </a:r>
            <a:r>
              <a:rPr dirty="0" u="heavy" sz="2400" spc="-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2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:</a:t>
            </a:r>
            <a:r>
              <a:rPr dirty="0" u="none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u="none"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80">
                <a:solidFill>
                  <a:srgbClr val="FFFFFF"/>
                </a:solidFill>
                <a:latin typeface="Tahoma"/>
                <a:cs typeface="Tahoma"/>
              </a:rPr>
              <a:t>develop</a:t>
            </a:r>
            <a:r>
              <a:rPr dirty="0" u="none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u="none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65">
                <a:solidFill>
                  <a:srgbClr val="FFFFFF"/>
                </a:solidFill>
                <a:latin typeface="Tahoma"/>
                <a:cs typeface="Tahoma"/>
              </a:rPr>
              <a:t>machine-</a:t>
            </a:r>
            <a:r>
              <a:rPr dirty="0" u="none" sz="2400" spc="7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u="none"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95">
                <a:solidFill>
                  <a:srgbClr val="FFFFFF"/>
                </a:solidFill>
                <a:latin typeface="Tahoma"/>
                <a:cs typeface="Tahoma"/>
              </a:rPr>
              <a:t>model </a:t>
            </a:r>
            <a:r>
              <a:rPr dirty="0" u="none" sz="2400" spc="65">
                <a:solidFill>
                  <a:srgbClr val="FFFFFF"/>
                </a:solidFill>
                <a:latin typeface="Tahoma"/>
                <a:cs typeface="Tahoma"/>
              </a:rPr>
              <a:t>that</a:t>
            </a:r>
            <a:r>
              <a:rPr dirty="0" u="none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65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u="none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65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dirty="0" u="none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55">
                <a:solidFill>
                  <a:srgbClr val="FFFFFF"/>
                </a:solidFill>
                <a:latin typeface="Tahoma"/>
                <a:cs typeface="Tahoma"/>
              </a:rPr>
              <a:t>realistic</a:t>
            </a:r>
            <a:r>
              <a:rPr dirty="0" u="none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110">
                <a:solidFill>
                  <a:srgbClr val="FFFFFF"/>
                </a:solidFill>
                <a:latin typeface="Tahoma"/>
                <a:cs typeface="Tahoma"/>
              </a:rPr>
              <a:t>hand</a:t>
            </a:r>
            <a:r>
              <a:rPr dirty="0" u="none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55">
                <a:solidFill>
                  <a:srgbClr val="FFFFFF"/>
                </a:solidFill>
                <a:latin typeface="Tahoma"/>
                <a:cs typeface="Tahoma"/>
              </a:rPr>
              <a:t>gesture </a:t>
            </a:r>
            <a:r>
              <a:rPr dirty="0" u="none" sz="2400" spc="90">
                <a:solidFill>
                  <a:srgbClr val="FFFFFF"/>
                </a:solidFill>
                <a:latin typeface="Tahoma"/>
                <a:cs typeface="Tahoma"/>
              </a:rPr>
              <a:t>animations</a:t>
            </a:r>
            <a:r>
              <a:rPr dirty="0" u="none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9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u="none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55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u="none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55">
                <a:solidFill>
                  <a:srgbClr val="FFFFFF"/>
                </a:solidFill>
                <a:latin typeface="Tahoma"/>
                <a:cs typeface="Tahoma"/>
              </a:rPr>
              <a:t>language</a:t>
            </a:r>
            <a:r>
              <a:rPr dirty="0" u="none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40">
                <a:solidFill>
                  <a:srgbClr val="FFFFFF"/>
                </a:solidFill>
                <a:latin typeface="Tahoma"/>
                <a:cs typeface="Tahoma"/>
              </a:rPr>
              <a:t>avatars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sz="2400">
              <a:latin typeface="Tahoma"/>
              <a:cs typeface="Tahoma"/>
            </a:endParaRPr>
          </a:p>
          <a:p>
            <a:pPr marL="12700" marR="137160">
              <a:lnSpc>
                <a:spcPct val="114599"/>
              </a:lnSpc>
            </a:pPr>
            <a:r>
              <a:rPr dirty="0" u="heavy" sz="2400" spc="9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Motivation</a:t>
            </a:r>
            <a:r>
              <a:rPr dirty="0" u="heavy" sz="2400" spc="-1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2400" spc="-22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:</a:t>
            </a:r>
            <a:r>
              <a:rPr dirty="0" u="none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80">
                <a:solidFill>
                  <a:srgbClr val="FFFFFF"/>
                </a:solidFill>
                <a:latin typeface="Tahoma"/>
                <a:cs typeface="Tahoma"/>
              </a:rPr>
              <a:t>Developed</a:t>
            </a:r>
            <a:r>
              <a:rPr dirty="0" u="none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125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dirty="0" u="none" sz="24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55">
                <a:solidFill>
                  <a:srgbClr val="FFFFFF"/>
                </a:solidFill>
                <a:latin typeface="Tahoma"/>
                <a:cs typeface="Tahoma"/>
              </a:rPr>
              <a:t>realistic</a:t>
            </a:r>
            <a:r>
              <a:rPr dirty="0" u="none" sz="24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90">
                <a:solidFill>
                  <a:srgbClr val="FFFFFF"/>
                </a:solidFill>
                <a:latin typeface="Tahoma"/>
                <a:cs typeface="Tahoma"/>
              </a:rPr>
              <a:t>hand </a:t>
            </a:r>
            <a:r>
              <a:rPr dirty="0" u="none" sz="2400" spc="65">
                <a:solidFill>
                  <a:srgbClr val="FFFFFF"/>
                </a:solidFill>
                <a:latin typeface="Tahoma"/>
                <a:cs typeface="Tahoma"/>
              </a:rPr>
              <a:t>gesture</a:t>
            </a:r>
            <a:r>
              <a:rPr dirty="0" u="none" sz="24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9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u="none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none" sz="2400" spc="45">
                <a:solidFill>
                  <a:srgbClr val="FFFFFF"/>
                </a:solidFill>
                <a:latin typeface="Tahoma"/>
                <a:cs typeface="Tahoma"/>
              </a:rPr>
              <a:t>Avatars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0244593" y="2534100"/>
            <a:ext cx="6585584" cy="4319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99085">
              <a:lnSpc>
                <a:spcPct val="114599"/>
              </a:lnSpc>
              <a:spcBef>
                <a:spcPts val="100"/>
              </a:spcBef>
            </a:pP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05">
                <a:solidFill>
                  <a:srgbClr val="FFFFFF"/>
                </a:solidFill>
                <a:latin typeface="Tahoma"/>
                <a:cs typeface="Tahoma"/>
              </a:rPr>
              <a:t>MediaPipe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capture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Keypoint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hands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40"/>
              </a:spcBef>
            </a:pPr>
            <a:endParaRPr sz="2400">
              <a:latin typeface="Tahoma"/>
              <a:cs typeface="Tahoma"/>
            </a:endParaRPr>
          </a:p>
          <a:p>
            <a:pPr marL="12700" marR="164465">
              <a:lnSpc>
                <a:spcPct val="114599"/>
              </a:lnSpc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Two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25">
                <a:solidFill>
                  <a:srgbClr val="FFFFFF"/>
                </a:solidFill>
                <a:latin typeface="Tahoma"/>
                <a:cs typeface="Tahoma"/>
              </a:rPr>
              <a:t>Models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0">
                <a:solidFill>
                  <a:srgbClr val="FFFFFF"/>
                </a:solidFill>
                <a:latin typeface="Tahoma"/>
                <a:cs typeface="Tahoma"/>
              </a:rPr>
              <a:t>implemented,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prediciton </a:t>
            </a: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another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gesture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475"/>
              </a:spcBef>
            </a:pP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dirty="0" sz="24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85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6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4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bidirectional</a:t>
            </a:r>
            <a:r>
              <a:rPr dirty="0" sz="24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LSTM, 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generator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114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95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4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55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dirty="0" sz="24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but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75">
                <a:solidFill>
                  <a:srgbClr val="FFFFFF"/>
                </a:solidFill>
                <a:latin typeface="Tahoma"/>
                <a:cs typeface="Tahoma"/>
              </a:rPr>
              <a:t>force</a:t>
            </a:r>
            <a:r>
              <a:rPr dirty="0" sz="24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ahoma"/>
                <a:cs typeface="Tahoma"/>
              </a:rPr>
              <a:t>teaching.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8196" y="1028700"/>
            <a:ext cx="5200649" cy="363854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700" y="5765274"/>
            <a:ext cx="3571874" cy="34956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716" y="5765274"/>
            <a:ext cx="3638549" cy="34956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Methodology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Own</a:t>
            </a:r>
            <a:r>
              <a:rPr dirty="0" spc="-120"/>
              <a:t> </a:t>
            </a:r>
            <a:r>
              <a:rPr dirty="0" spc="50"/>
              <a:t>dataset</a:t>
            </a:r>
          </a:p>
          <a:p>
            <a:pPr>
              <a:lnSpc>
                <a:spcPct val="100000"/>
              </a:lnSpc>
              <a:spcBef>
                <a:spcPts val="850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70</a:t>
            </a:r>
            <a:r>
              <a:rPr dirty="0" spc="-75"/>
              <a:t> </a:t>
            </a:r>
            <a:r>
              <a:rPr dirty="0" spc="45"/>
              <a:t>training,</a:t>
            </a:r>
            <a:r>
              <a:rPr dirty="0" spc="-75"/>
              <a:t> </a:t>
            </a:r>
            <a:r>
              <a:rPr dirty="0"/>
              <a:t>20</a:t>
            </a:r>
            <a:r>
              <a:rPr dirty="0" spc="-70"/>
              <a:t> </a:t>
            </a:r>
            <a:r>
              <a:rPr dirty="0" spc="65"/>
              <a:t>validation</a:t>
            </a:r>
            <a:r>
              <a:rPr dirty="0" spc="-75"/>
              <a:t> </a:t>
            </a:r>
            <a:r>
              <a:rPr dirty="0" spc="85"/>
              <a:t>samples</a:t>
            </a:r>
            <a:r>
              <a:rPr dirty="0" spc="-70"/>
              <a:t> </a:t>
            </a:r>
            <a:r>
              <a:rPr dirty="0" spc="70"/>
              <a:t>captured</a:t>
            </a:r>
          </a:p>
          <a:p>
            <a:pPr marL="12700" marR="5080">
              <a:lnSpc>
                <a:spcPts val="6150"/>
              </a:lnSpc>
              <a:spcBef>
                <a:spcPts val="590"/>
              </a:spcBef>
            </a:pPr>
            <a:r>
              <a:rPr dirty="0" spc="55"/>
              <a:t>Then</a:t>
            </a:r>
            <a:r>
              <a:rPr dirty="0" spc="-90"/>
              <a:t> </a:t>
            </a:r>
            <a:r>
              <a:rPr dirty="0" spc="80"/>
              <a:t>augmented</a:t>
            </a:r>
            <a:r>
              <a:rPr dirty="0" spc="-85"/>
              <a:t> </a:t>
            </a:r>
            <a:r>
              <a:rPr dirty="0" spc="-25"/>
              <a:t>(10</a:t>
            </a:r>
            <a:r>
              <a:rPr dirty="0" spc="-90"/>
              <a:t> </a:t>
            </a:r>
            <a:r>
              <a:rPr dirty="0" spc="75"/>
              <a:t>to</a:t>
            </a:r>
            <a:r>
              <a:rPr dirty="0" spc="-85"/>
              <a:t> </a:t>
            </a:r>
            <a:r>
              <a:rPr dirty="0"/>
              <a:t>15</a:t>
            </a:r>
            <a:r>
              <a:rPr dirty="0" spc="-90"/>
              <a:t> </a:t>
            </a:r>
            <a:r>
              <a:rPr dirty="0"/>
              <a:t>times)</a:t>
            </a:r>
            <a:r>
              <a:rPr dirty="0" spc="-85"/>
              <a:t> </a:t>
            </a:r>
            <a:r>
              <a:rPr dirty="0" spc="75"/>
              <a:t>to</a:t>
            </a:r>
            <a:r>
              <a:rPr dirty="0" spc="-85"/>
              <a:t> </a:t>
            </a:r>
            <a:r>
              <a:rPr dirty="0" spc="60"/>
              <a:t>have</a:t>
            </a:r>
            <a:r>
              <a:rPr dirty="0" spc="-90"/>
              <a:t> </a:t>
            </a:r>
            <a:r>
              <a:rPr dirty="0" spc="85"/>
              <a:t>enough</a:t>
            </a:r>
            <a:r>
              <a:rPr dirty="0" spc="-85"/>
              <a:t> </a:t>
            </a:r>
            <a:r>
              <a:rPr dirty="0" spc="70"/>
              <a:t>data</a:t>
            </a:r>
            <a:r>
              <a:rPr dirty="0" spc="-90"/>
              <a:t> </a:t>
            </a:r>
            <a:r>
              <a:rPr dirty="0" spc="85"/>
              <a:t>for</a:t>
            </a:r>
            <a:r>
              <a:rPr dirty="0" spc="-85"/>
              <a:t> </a:t>
            </a:r>
            <a:r>
              <a:rPr dirty="0" spc="55"/>
              <a:t>training </a:t>
            </a:r>
            <a:r>
              <a:rPr dirty="0"/>
              <a:t>10</a:t>
            </a:r>
            <a:r>
              <a:rPr dirty="0" spc="-30"/>
              <a:t> </a:t>
            </a:r>
            <a:r>
              <a:rPr dirty="0" spc="60"/>
              <a:t>labels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2578007" y="4827936"/>
            <a:ext cx="416179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50">
                <a:solidFill>
                  <a:srgbClr val="FFFFFF"/>
                </a:solidFill>
                <a:latin typeface="Tahoma"/>
                <a:cs typeface="Tahoma"/>
              </a:rPr>
              <a:t>Screeshot</a:t>
            </a:r>
            <a:r>
              <a:rPr dirty="0" sz="19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9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5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r>
              <a:rPr dirty="0" sz="19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ahoma"/>
                <a:cs typeface="Tahoma"/>
              </a:rPr>
              <a:t>capture.py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55065" y="6818996"/>
            <a:ext cx="3258820" cy="692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3060" marR="5080" indent="-340995">
              <a:lnSpc>
                <a:spcPct val="115100"/>
              </a:lnSpc>
              <a:spcBef>
                <a:spcPts val="100"/>
              </a:spcBef>
            </a:pPr>
            <a:r>
              <a:rPr dirty="0" sz="1900" spc="55">
                <a:solidFill>
                  <a:srgbClr val="FFFFFF"/>
                </a:solidFill>
                <a:latin typeface="Tahoma"/>
                <a:cs typeface="Tahoma"/>
              </a:rPr>
              <a:t>Orginal</a:t>
            </a:r>
            <a:r>
              <a:rPr dirty="0" sz="19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Tahoma"/>
                <a:cs typeface="Tahoma"/>
              </a:rPr>
              <a:t>augmented</a:t>
            </a:r>
            <a:r>
              <a:rPr dirty="0" sz="19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35">
                <a:solidFill>
                  <a:srgbClr val="FFFFFF"/>
                </a:solidFill>
                <a:latin typeface="Tahoma"/>
                <a:cs typeface="Tahoma"/>
              </a:rPr>
              <a:t>data 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light</a:t>
            </a:r>
            <a:r>
              <a:rPr dirty="0" sz="19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Tahoma"/>
                <a:cs typeface="Tahoma"/>
              </a:rPr>
              <a:t>rotation</a:t>
            </a:r>
            <a:r>
              <a:rPr dirty="0" sz="19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19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45">
                <a:solidFill>
                  <a:srgbClr val="FFFFFF"/>
                </a:solidFill>
                <a:latin typeface="Tahoma"/>
                <a:cs typeface="Tahoma"/>
              </a:rPr>
              <a:t>noise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95504" y="3492541"/>
            <a:ext cx="1477645" cy="2504440"/>
            <a:chOff x="1095504" y="3492541"/>
            <a:chExt cx="1477645" cy="2504440"/>
          </a:xfrm>
        </p:grpSpPr>
        <p:sp>
          <p:nvSpPr>
            <p:cNvPr id="3" name="object 3" descr=""/>
            <p:cNvSpPr/>
            <p:nvPr/>
          </p:nvSpPr>
          <p:spPr>
            <a:xfrm>
              <a:off x="1095504" y="4229392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5" h="1030604">
                  <a:moveTo>
                    <a:pt x="515272" y="1030545"/>
                  </a:moveTo>
                  <a:lnTo>
                    <a:pt x="468372" y="1028440"/>
                  </a:lnTo>
                  <a:lnTo>
                    <a:pt x="422652" y="1022244"/>
                  </a:lnTo>
                  <a:lnTo>
                    <a:pt x="378293" y="1012139"/>
                  </a:lnTo>
                  <a:lnTo>
                    <a:pt x="335477" y="998309"/>
                  </a:lnTo>
                  <a:lnTo>
                    <a:pt x="294387" y="980933"/>
                  </a:lnTo>
                  <a:lnTo>
                    <a:pt x="255204" y="960196"/>
                  </a:lnTo>
                  <a:lnTo>
                    <a:pt x="218111" y="936277"/>
                  </a:lnTo>
                  <a:lnTo>
                    <a:pt x="183289" y="909360"/>
                  </a:lnTo>
                  <a:lnTo>
                    <a:pt x="150919" y="879626"/>
                  </a:lnTo>
                  <a:lnTo>
                    <a:pt x="121185" y="847256"/>
                  </a:lnTo>
                  <a:lnTo>
                    <a:pt x="94268" y="812434"/>
                  </a:lnTo>
                  <a:lnTo>
                    <a:pt x="70349" y="775341"/>
                  </a:lnTo>
                  <a:lnTo>
                    <a:pt x="49612" y="736158"/>
                  </a:lnTo>
                  <a:lnTo>
                    <a:pt x="32236" y="695068"/>
                  </a:lnTo>
                  <a:lnTo>
                    <a:pt x="18406" y="652252"/>
                  </a:lnTo>
                  <a:lnTo>
                    <a:pt x="8301" y="607893"/>
                  </a:lnTo>
                  <a:lnTo>
                    <a:pt x="2105" y="562173"/>
                  </a:lnTo>
                  <a:lnTo>
                    <a:pt x="0" y="515272"/>
                  </a:lnTo>
                  <a:lnTo>
                    <a:pt x="2105" y="468372"/>
                  </a:lnTo>
                  <a:lnTo>
                    <a:pt x="8301" y="422652"/>
                  </a:lnTo>
                  <a:lnTo>
                    <a:pt x="18406" y="378293"/>
                  </a:lnTo>
                  <a:lnTo>
                    <a:pt x="32236" y="335477"/>
                  </a:lnTo>
                  <a:lnTo>
                    <a:pt x="49612" y="294387"/>
                  </a:lnTo>
                  <a:lnTo>
                    <a:pt x="70349" y="255204"/>
                  </a:lnTo>
                  <a:lnTo>
                    <a:pt x="94268" y="218111"/>
                  </a:lnTo>
                  <a:lnTo>
                    <a:pt x="121185" y="183289"/>
                  </a:lnTo>
                  <a:lnTo>
                    <a:pt x="150919" y="150919"/>
                  </a:lnTo>
                  <a:lnTo>
                    <a:pt x="183289" y="121185"/>
                  </a:lnTo>
                  <a:lnTo>
                    <a:pt x="218111" y="94268"/>
                  </a:lnTo>
                  <a:lnTo>
                    <a:pt x="255204" y="70349"/>
                  </a:lnTo>
                  <a:lnTo>
                    <a:pt x="294387" y="49612"/>
                  </a:lnTo>
                  <a:lnTo>
                    <a:pt x="335477" y="32236"/>
                  </a:lnTo>
                  <a:lnTo>
                    <a:pt x="378293" y="18406"/>
                  </a:lnTo>
                  <a:lnTo>
                    <a:pt x="422652" y="8301"/>
                  </a:lnTo>
                  <a:lnTo>
                    <a:pt x="468372" y="2105"/>
                  </a:lnTo>
                  <a:lnTo>
                    <a:pt x="515272" y="0"/>
                  </a:lnTo>
                  <a:lnTo>
                    <a:pt x="562173" y="2105"/>
                  </a:lnTo>
                  <a:lnTo>
                    <a:pt x="607893" y="8301"/>
                  </a:lnTo>
                  <a:lnTo>
                    <a:pt x="652252" y="18406"/>
                  </a:lnTo>
                  <a:lnTo>
                    <a:pt x="695068" y="32236"/>
                  </a:lnTo>
                  <a:lnTo>
                    <a:pt x="736158" y="49612"/>
                  </a:lnTo>
                  <a:lnTo>
                    <a:pt x="775341" y="70349"/>
                  </a:lnTo>
                  <a:lnTo>
                    <a:pt x="812434" y="94268"/>
                  </a:lnTo>
                  <a:lnTo>
                    <a:pt x="847256" y="121185"/>
                  </a:lnTo>
                  <a:lnTo>
                    <a:pt x="879626" y="150919"/>
                  </a:lnTo>
                  <a:lnTo>
                    <a:pt x="909360" y="183289"/>
                  </a:lnTo>
                  <a:lnTo>
                    <a:pt x="936277" y="218111"/>
                  </a:lnTo>
                  <a:lnTo>
                    <a:pt x="960196" y="255204"/>
                  </a:lnTo>
                  <a:lnTo>
                    <a:pt x="980933" y="294387"/>
                  </a:lnTo>
                  <a:lnTo>
                    <a:pt x="998309" y="335477"/>
                  </a:lnTo>
                  <a:lnTo>
                    <a:pt x="1012139" y="378293"/>
                  </a:lnTo>
                  <a:lnTo>
                    <a:pt x="1022244" y="422652"/>
                  </a:lnTo>
                  <a:lnTo>
                    <a:pt x="1028440" y="468372"/>
                  </a:lnTo>
                  <a:lnTo>
                    <a:pt x="1030545" y="515272"/>
                  </a:lnTo>
                  <a:lnTo>
                    <a:pt x="1028440" y="562173"/>
                  </a:lnTo>
                  <a:lnTo>
                    <a:pt x="1022244" y="607893"/>
                  </a:lnTo>
                  <a:lnTo>
                    <a:pt x="1012139" y="652252"/>
                  </a:lnTo>
                  <a:lnTo>
                    <a:pt x="998309" y="695068"/>
                  </a:lnTo>
                  <a:lnTo>
                    <a:pt x="980933" y="736158"/>
                  </a:lnTo>
                  <a:lnTo>
                    <a:pt x="960196" y="775341"/>
                  </a:lnTo>
                  <a:lnTo>
                    <a:pt x="936277" y="812434"/>
                  </a:lnTo>
                  <a:lnTo>
                    <a:pt x="909360" y="847256"/>
                  </a:lnTo>
                  <a:lnTo>
                    <a:pt x="879626" y="879626"/>
                  </a:lnTo>
                  <a:lnTo>
                    <a:pt x="847256" y="909360"/>
                  </a:lnTo>
                  <a:lnTo>
                    <a:pt x="812434" y="936277"/>
                  </a:lnTo>
                  <a:lnTo>
                    <a:pt x="775341" y="960196"/>
                  </a:lnTo>
                  <a:lnTo>
                    <a:pt x="736158" y="980933"/>
                  </a:lnTo>
                  <a:lnTo>
                    <a:pt x="695068" y="998309"/>
                  </a:lnTo>
                  <a:lnTo>
                    <a:pt x="652252" y="1012139"/>
                  </a:lnTo>
                  <a:lnTo>
                    <a:pt x="607893" y="1022244"/>
                  </a:lnTo>
                  <a:lnTo>
                    <a:pt x="562173" y="1028440"/>
                  </a:lnTo>
                  <a:lnTo>
                    <a:pt x="515272" y="1030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80888" y="4325996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429888" y="859776"/>
                  </a:moveTo>
                  <a:lnTo>
                    <a:pt x="383047" y="857254"/>
                  </a:lnTo>
                  <a:lnTo>
                    <a:pt x="337667" y="849861"/>
                  </a:lnTo>
                  <a:lnTo>
                    <a:pt x="294010" y="837860"/>
                  </a:lnTo>
                  <a:lnTo>
                    <a:pt x="252338" y="821514"/>
                  </a:lnTo>
                  <a:lnTo>
                    <a:pt x="212915" y="801084"/>
                  </a:lnTo>
                  <a:lnTo>
                    <a:pt x="176001" y="776833"/>
                  </a:lnTo>
                  <a:lnTo>
                    <a:pt x="141860" y="749022"/>
                  </a:lnTo>
                  <a:lnTo>
                    <a:pt x="110753" y="717916"/>
                  </a:lnTo>
                  <a:lnTo>
                    <a:pt x="82943" y="683774"/>
                  </a:lnTo>
                  <a:lnTo>
                    <a:pt x="58692" y="646861"/>
                  </a:lnTo>
                  <a:lnTo>
                    <a:pt x="38262" y="607437"/>
                  </a:lnTo>
                  <a:lnTo>
                    <a:pt x="21915" y="565766"/>
                  </a:lnTo>
                  <a:lnTo>
                    <a:pt x="9915" y="522109"/>
                  </a:lnTo>
                  <a:lnTo>
                    <a:pt x="2522" y="476729"/>
                  </a:lnTo>
                  <a:lnTo>
                    <a:pt x="0" y="429888"/>
                  </a:lnTo>
                  <a:lnTo>
                    <a:pt x="2522" y="383047"/>
                  </a:lnTo>
                  <a:lnTo>
                    <a:pt x="9915" y="337667"/>
                  </a:lnTo>
                  <a:lnTo>
                    <a:pt x="21915" y="294010"/>
                  </a:lnTo>
                  <a:lnTo>
                    <a:pt x="38262" y="252339"/>
                  </a:lnTo>
                  <a:lnTo>
                    <a:pt x="58692" y="212915"/>
                  </a:lnTo>
                  <a:lnTo>
                    <a:pt x="82943" y="176001"/>
                  </a:lnTo>
                  <a:lnTo>
                    <a:pt x="110753" y="141860"/>
                  </a:lnTo>
                  <a:lnTo>
                    <a:pt x="141860" y="110753"/>
                  </a:lnTo>
                  <a:lnTo>
                    <a:pt x="176001" y="82943"/>
                  </a:lnTo>
                  <a:lnTo>
                    <a:pt x="212915" y="58692"/>
                  </a:lnTo>
                  <a:lnTo>
                    <a:pt x="252338" y="38262"/>
                  </a:lnTo>
                  <a:lnTo>
                    <a:pt x="294010" y="21915"/>
                  </a:lnTo>
                  <a:lnTo>
                    <a:pt x="337667" y="9915"/>
                  </a:lnTo>
                  <a:lnTo>
                    <a:pt x="383047" y="2522"/>
                  </a:lnTo>
                  <a:lnTo>
                    <a:pt x="429888" y="0"/>
                  </a:lnTo>
                  <a:lnTo>
                    <a:pt x="476729" y="2522"/>
                  </a:lnTo>
                  <a:lnTo>
                    <a:pt x="522109" y="9915"/>
                  </a:lnTo>
                  <a:lnTo>
                    <a:pt x="565766" y="21915"/>
                  </a:lnTo>
                  <a:lnTo>
                    <a:pt x="607437" y="38262"/>
                  </a:lnTo>
                  <a:lnTo>
                    <a:pt x="646861" y="58692"/>
                  </a:lnTo>
                  <a:lnTo>
                    <a:pt x="683774" y="82943"/>
                  </a:lnTo>
                  <a:lnTo>
                    <a:pt x="717916" y="110753"/>
                  </a:lnTo>
                  <a:lnTo>
                    <a:pt x="749022" y="141860"/>
                  </a:lnTo>
                  <a:lnTo>
                    <a:pt x="776833" y="176001"/>
                  </a:lnTo>
                  <a:lnTo>
                    <a:pt x="801084" y="212915"/>
                  </a:lnTo>
                  <a:lnTo>
                    <a:pt x="821514" y="252339"/>
                  </a:lnTo>
                  <a:lnTo>
                    <a:pt x="837860" y="294010"/>
                  </a:lnTo>
                  <a:lnTo>
                    <a:pt x="849861" y="337667"/>
                  </a:lnTo>
                  <a:lnTo>
                    <a:pt x="857253" y="383047"/>
                  </a:lnTo>
                  <a:lnTo>
                    <a:pt x="859776" y="429888"/>
                  </a:lnTo>
                  <a:lnTo>
                    <a:pt x="857253" y="476729"/>
                  </a:lnTo>
                  <a:lnTo>
                    <a:pt x="849861" y="522109"/>
                  </a:lnTo>
                  <a:lnTo>
                    <a:pt x="837860" y="565766"/>
                  </a:lnTo>
                  <a:lnTo>
                    <a:pt x="821514" y="607437"/>
                  </a:lnTo>
                  <a:lnTo>
                    <a:pt x="801084" y="646861"/>
                  </a:lnTo>
                  <a:lnTo>
                    <a:pt x="776833" y="683774"/>
                  </a:lnTo>
                  <a:lnTo>
                    <a:pt x="749022" y="717916"/>
                  </a:lnTo>
                  <a:lnTo>
                    <a:pt x="717916" y="749022"/>
                  </a:lnTo>
                  <a:lnTo>
                    <a:pt x="683774" y="776833"/>
                  </a:lnTo>
                  <a:lnTo>
                    <a:pt x="646861" y="801084"/>
                  </a:lnTo>
                  <a:lnTo>
                    <a:pt x="607437" y="821514"/>
                  </a:lnTo>
                  <a:lnTo>
                    <a:pt x="565766" y="837860"/>
                  </a:lnTo>
                  <a:lnTo>
                    <a:pt x="522109" y="849861"/>
                  </a:lnTo>
                  <a:lnTo>
                    <a:pt x="476729" y="857254"/>
                  </a:lnTo>
                  <a:lnTo>
                    <a:pt x="429888" y="85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97623" y="3506828"/>
              <a:ext cx="0" cy="722630"/>
            </a:xfrm>
            <a:custGeom>
              <a:avLst/>
              <a:gdLst/>
              <a:ahLst/>
              <a:cxnLst/>
              <a:rect l="l" t="t" r="r" b="b"/>
              <a:pathLst>
                <a:path w="0" h="722629">
                  <a:moveTo>
                    <a:pt x="0" y="72256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554761" y="3506828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0" y="57149"/>
                  </a:moveTo>
                  <a:lnTo>
                    <a:pt x="42862" y="0"/>
                  </a:lnTo>
                  <a:lnTo>
                    <a:pt x="85724" y="5714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10776" y="5274224"/>
              <a:ext cx="0" cy="722630"/>
            </a:xfrm>
            <a:custGeom>
              <a:avLst/>
              <a:gdLst/>
              <a:ahLst/>
              <a:cxnLst/>
              <a:rect l="l" t="t" r="r" b="b"/>
              <a:pathLst>
                <a:path w="0" h="722629">
                  <a:moveTo>
                    <a:pt x="0" y="72256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67913" y="5274224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0" y="57149"/>
                  </a:moveTo>
                  <a:lnTo>
                    <a:pt x="42862" y="0"/>
                  </a:lnTo>
                  <a:lnTo>
                    <a:pt x="85724" y="5714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0777" y="4731513"/>
              <a:ext cx="948055" cy="13335"/>
            </a:xfrm>
            <a:custGeom>
              <a:avLst/>
              <a:gdLst/>
              <a:ahLst/>
              <a:cxnLst/>
              <a:rect l="l" t="t" r="r" b="b"/>
              <a:pathLst>
                <a:path w="948055" h="13335">
                  <a:moveTo>
                    <a:pt x="0" y="0"/>
                  </a:moveTo>
                  <a:lnTo>
                    <a:pt x="947712" y="12957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500759" y="4700830"/>
              <a:ext cx="57785" cy="85725"/>
            </a:xfrm>
            <a:custGeom>
              <a:avLst/>
              <a:gdLst/>
              <a:ahLst/>
              <a:cxnLst/>
              <a:rect l="l" t="t" r="r" b="b"/>
              <a:pathLst>
                <a:path w="57785" h="85725">
                  <a:moveTo>
                    <a:pt x="1171" y="0"/>
                  </a:moveTo>
                  <a:lnTo>
                    <a:pt x="57730" y="43639"/>
                  </a:lnTo>
                  <a:lnTo>
                    <a:pt x="0" y="85716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Methodology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337757" y="6058639"/>
            <a:ext cx="54610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65">
                <a:solidFill>
                  <a:srgbClr val="FFFFFF"/>
                </a:solidFill>
                <a:latin typeface="Tahoma"/>
                <a:cs typeface="Tahoma"/>
              </a:rPr>
              <a:t>input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49712" y="3120279"/>
            <a:ext cx="69596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65">
                <a:solidFill>
                  <a:srgbClr val="FFFFFF"/>
                </a:solidFill>
                <a:latin typeface="Tahoma"/>
                <a:cs typeface="Tahoma"/>
              </a:rPr>
              <a:t>output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20932" y="4577413"/>
            <a:ext cx="863600" cy="2813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650" spc="85">
                <a:solidFill>
                  <a:srgbClr val="FFFFFF"/>
                </a:solidFill>
                <a:latin typeface="Tahoma"/>
                <a:cs typeface="Tahoma"/>
              </a:rPr>
              <a:t>memory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635680" y="3492541"/>
            <a:ext cx="1477645" cy="2504440"/>
            <a:chOff x="3635680" y="3492541"/>
            <a:chExt cx="1477645" cy="2504440"/>
          </a:xfrm>
        </p:grpSpPr>
        <p:sp>
          <p:nvSpPr>
            <p:cNvPr id="16" name="object 16" descr=""/>
            <p:cNvSpPr/>
            <p:nvPr/>
          </p:nvSpPr>
          <p:spPr>
            <a:xfrm>
              <a:off x="3635680" y="4229392"/>
              <a:ext cx="1030605" cy="1030605"/>
            </a:xfrm>
            <a:custGeom>
              <a:avLst/>
              <a:gdLst/>
              <a:ahLst/>
              <a:cxnLst/>
              <a:rect l="l" t="t" r="r" b="b"/>
              <a:pathLst>
                <a:path w="1030604" h="1030604">
                  <a:moveTo>
                    <a:pt x="515272" y="1030545"/>
                  </a:moveTo>
                  <a:lnTo>
                    <a:pt x="468372" y="1028440"/>
                  </a:lnTo>
                  <a:lnTo>
                    <a:pt x="422652" y="1022244"/>
                  </a:lnTo>
                  <a:lnTo>
                    <a:pt x="378293" y="1012139"/>
                  </a:lnTo>
                  <a:lnTo>
                    <a:pt x="335477" y="998309"/>
                  </a:lnTo>
                  <a:lnTo>
                    <a:pt x="294387" y="980933"/>
                  </a:lnTo>
                  <a:lnTo>
                    <a:pt x="255204" y="960196"/>
                  </a:lnTo>
                  <a:lnTo>
                    <a:pt x="218111" y="936277"/>
                  </a:lnTo>
                  <a:lnTo>
                    <a:pt x="183289" y="909360"/>
                  </a:lnTo>
                  <a:lnTo>
                    <a:pt x="150919" y="879626"/>
                  </a:lnTo>
                  <a:lnTo>
                    <a:pt x="121185" y="847256"/>
                  </a:lnTo>
                  <a:lnTo>
                    <a:pt x="94268" y="812434"/>
                  </a:lnTo>
                  <a:lnTo>
                    <a:pt x="70349" y="775341"/>
                  </a:lnTo>
                  <a:lnTo>
                    <a:pt x="49612" y="736158"/>
                  </a:lnTo>
                  <a:lnTo>
                    <a:pt x="32236" y="695068"/>
                  </a:lnTo>
                  <a:lnTo>
                    <a:pt x="18406" y="652252"/>
                  </a:lnTo>
                  <a:lnTo>
                    <a:pt x="8301" y="607893"/>
                  </a:lnTo>
                  <a:lnTo>
                    <a:pt x="2105" y="562173"/>
                  </a:lnTo>
                  <a:lnTo>
                    <a:pt x="0" y="515272"/>
                  </a:lnTo>
                  <a:lnTo>
                    <a:pt x="2105" y="468372"/>
                  </a:lnTo>
                  <a:lnTo>
                    <a:pt x="8301" y="422652"/>
                  </a:lnTo>
                  <a:lnTo>
                    <a:pt x="18406" y="378293"/>
                  </a:lnTo>
                  <a:lnTo>
                    <a:pt x="32236" y="335477"/>
                  </a:lnTo>
                  <a:lnTo>
                    <a:pt x="49612" y="294387"/>
                  </a:lnTo>
                  <a:lnTo>
                    <a:pt x="70349" y="255204"/>
                  </a:lnTo>
                  <a:lnTo>
                    <a:pt x="94268" y="218111"/>
                  </a:lnTo>
                  <a:lnTo>
                    <a:pt x="121185" y="183289"/>
                  </a:lnTo>
                  <a:lnTo>
                    <a:pt x="150919" y="150919"/>
                  </a:lnTo>
                  <a:lnTo>
                    <a:pt x="183289" y="121185"/>
                  </a:lnTo>
                  <a:lnTo>
                    <a:pt x="218111" y="94268"/>
                  </a:lnTo>
                  <a:lnTo>
                    <a:pt x="255204" y="70349"/>
                  </a:lnTo>
                  <a:lnTo>
                    <a:pt x="294387" y="49612"/>
                  </a:lnTo>
                  <a:lnTo>
                    <a:pt x="335477" y="32236"/>
                  </a:lnTo>
                  <a:lnTo>
                    <a:pt x="378293" y="18406"/>
                  </a:lnTo>
                  <a:lnTo>
                    <a:pt x="422652" y="8301"/>
                  </a:lnTo>
                  <a:lnTo>
                    <a:pt x="468372" y="2105"/>
                  </a:lnTo>
                  <a:lnTo>
                    <a:pt x="515272" y="0"/>
                  </a:lnTo>
                  <a:lnTo>
                    <a:pt x="562173" y="2105"/>
                  </a:lnTo>
                  <a:lnTo>
                    <a:pt x="607893" y="8301"/>
                  </a:lnTo>
                  <a:lnTo>
                    <a:pt x="652252" y="18406"/>
                  </a:lnTo>
                  <a:lnTo>
                    <a:pt x="695068" y="32236"/>
                  </a:lnTo>
                  <a:lnTo>
                    <a:pt x="736158" y="49612"/>
                  </a:lnTo>
                  <a:lnTo>
                    <a:pt x="775341" y="70349"/>
                  </a:lnTo>
                  <a:lnTo>
                    <a:pt x="812434" y="94268"/>
                  </a:lnTo>
                  <a:lnTo>
                    <a:pt x="847256" y="121185"/>
                  </a:lnTo>
                  <a:lnTo>
                    <a:pt x="879626" y="150919"/>
                  </a:lnTo>
                  <a:lnTo>
                    <a:pt x="909360" y="183289"/>
                  </a:lnTo>
                  <a:lnTo>
                    <a:pt x="936277" y="218111"/>
                  </a:lnTo>
                  <a:lnTo>
                    <a:pt x="960196" y="255204"/>
                  </a:lnTo>
                  <a:lnTo>
                    <a:pt x="980933" y="294387"/>
                  </a:lnTo>
                  <a:lnTo>
                    <a:pt x="998309" y="335477"/>
                  </a:lnTo>
                  <a:lnTo>
                    <a:pt x="1012139" y="378293"/>
                  </a:lnTo>
                  <a:lnTo>
                    <a:pt x="1022244" y="422652"/>
                  </a:lnTo>
                  <a:lnTo>
                    <a:pt x="1028440" y="468372"/>
                  </a:lnTo>
                  <a:lnTo>
                    <a:pt x="1030545" y="515272"/>
                  </a:lnTo>
                  <a:lnTo>
                    <a:pt x="1028440" y="562173"/>
                  </a:lnTo>
                  <a:lnTo>
                    <a:pt x="1022244" y="607893"/>
                  </a:lnTo>
                  <a:lnTo>
                    <a:pt x="1012139" y="652252"/>
                  </a:lnTo>
                  <a:lnTo>
                    <a:pt x="998309" y="695068"/>
                  </a:lnTo>
                  <a:lnTo>
                    <a:pt x="980933" y="736158"/>
                  </a:lnTo>
                  <a:lnTo>
                    <a:pt x="960196" y="775341"/>
                  </a:lnTo>
                  <a:lnTo>
                    <a:pt x="936277" y="812434"/>
                  </a:lnTo>
                  <a:lnTo>
                    <a:pt x="909360" y="847256"/>
                  </a:lnTo>
                  <a:lnTo>
                    <a:pt x="879626" y="879626"/>
                  </a:lnTo>
                  <a:lnTo>
                    <a:pt x="847256" y="909360"/>
                  </a:lnTo>
                  <a:lnTo>
                    <a:pt x="812434" y="936277"/>
                  </a:lnTo>
                  <a:lnTo>
                    <a:pt x="775341" y="960196"/>
                  </a:lnTo>
                  <a:lnTo>
                    <a:pt x="736158" y="980933"/>
                  </a:lnTo>
                  <a:lnTo>
                    <a:pt x="695068" y="998309"/>
                  </a:lnTo>
                  <a:lnTo>
                    <a:pt x="652252" y="1012139"/>
                  </a:lnTo>
                  <a:lnTo>
                    <a:pt x="607893" y="1022244"/>
                  </a:lnTo>
                  <a:lnTo>
                    <a:pt x="562173" y="1028440"/>
                  </a:lnTo>
                  <a:lnTo>
                    <a:pt x="515272" y="10305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721064" y="4325996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89" h="859789">
                  <a:moveTo>
                    <a:pt x="429888" y="859776"/>
                  </a:moveTo>
                  <a:lnTo>
                    <a:pt x="383047" y="857254"/>
                  </a:lnTo>
                  <a:lnTo>
                    <a:pt x="337667" y="849861"/>
                  </a:lnTo>
                  <a:lnTo>
                    <a:pt x="294010" y="837860"/>
                  </a:lnTo>
                  <a:lnTo>
                    <a:pt x="252339" y="821514"/>
                  </a:lnTo>
                  <a:lnTo>
                    <a:pt x="212915" y="801084"/>
                  </a:lnTo>
                  <a:lnTo>
                    <a:pt x="176001" y="776833"/>
                  </a:lnTo>
                  <a:lnTo>
                    <a:pt x="141860" y="749022"/>
                  </a:lnTo>
                  <a:lnTo>
                    <a:pt x="110753" y="717916"/>
                  </a:lnTo>
                  <a:lnTo>
                    <a:pt x="82943" y="683774"/>
                  </a:lnTo>
                  <a:lnTo>
                    <a:pt x="58692" y="646861"/>
                  </a:lnTo>
                  <a:lnTo>
                    <a:pt x="38262" y="607437"/>
                  </a:lnTo>
                  <a:lnTo>
                    <a:pt x="21915" y="565766"/>
                  </a:lnTo>
                  <a:lnTo>
                    <a:pt x="9915" y="522109"/>
                  </a:lnTo>
                  <a:lnTo>
                    <a:pt x="2522" y="476729"/>
                  </a:lnTo>
                  <a:lnTo>
                    <a:pt x="0" y="429888"/>
                  </a:lnTo>
                  <a:lnTo>
                    <a:pt x="2522" y="383047"/>
                  </a:lnTo>
                  <a:lnTo>
                    <a:pt x="9915" y="337667"/>
                  </a:lnTo>
                  <a:lnTo>
                    <a:pt x="21915" y="294010"/>
                  </a:lnTo>
                  <a:lnTo>
                    <a:pt x="38262" y="252339"/>
                  </a:lnTo>
                  <a:lnTo>
                    <a:pt x="58692" y="212915"/>
                  </a:lnTo>
                  <a:lnTo>
                    <a:pt x="82943" y="176001"/>
                  </a:lnTo>
                  <a:lnTo>
                    <a:pt x="110753" y="141860"/>
                  </a:lnTo>
                  <a:lnTo>
                    <a:pt x="141860" y="110753"/>
                  </a:lnTo>
                  <a:lnTo>
                    <a:pt x="176001" y="82943"/>
                  </a:lnTo>
                  <a:lnTo>
                    <a:pt x="212915" y="58692"/>
                  </a:lnTo>
                  <a:lnTo>
                    <a:pt x="252339" y="38262"/>
                  </a:lnTo>
                  <a:lnTo>
                    <a:pt x="294010" y="21915"/>
                  </a:lnTo>
                  <a:lnTo>
                    <a:pt x="337667" y="9915"/>
                  </a:lnTo>
                  <a:lnTo>
                    <a:pt x="383047" y="2522"/>
                  </a:lnTo>
                  <a:lnTo>
                    <a:pt x="429888" y="0"/>
                  </a:lnTo>
                  <a:lnTo>
                    <a:pt x="476729" y="2522"/>
                  </a:lnTo>
                  <a:lnTo>
                    <a:pt x="522109" y="9915"/>
                  </a:lnTo>
                  <a:lnTo>
                    <a:pt x="565766" y="21915"/>
                  </a:lnTo>
                  <a:lnTo>
                    <a:pt x="607437" y="38262"/>
                  </a:lnTo>
                  <a:lnTo>
                    <a:pt x="646861" y="58692"/>
                  </a:lnTo>
                  <a:lnTo>
                    <a:pt x="683774" y="82943"/>
                  </a:lnTo>
                  <a:lnTo>
                    <a:pt x="717916" y="110753"/>
                  </a:lnTo>
                  <a:lnTo>
                    <a:pt x="749022" y="141860"/>
                  </a:lnTo>
                  <a:lnTo>
                    <a:pt x="776833" y="176001"/>
                  </a:lnTo>
                  <a:lnTo>
                    <a:pt x="801084" y="212915"/>
                  </a:lnTo>
                  <a:lnTo>
                    <a:pt x="821514" y="252339"/>
                  </a:lnTo>
                  <a:lnTo>
                    <a:pt x="837860" y="294010"/>
                  </a:lnTo>
                  <a:lnTo>
                    <a:pt x="849861" y="337667"/>
                  </a:lnTo>
                  <a:lnTo>
                    <a:pt x="857254" y="383047"/>
                  </a:lnTo>
                  <a:lnTo>
                    <a:pt x="859776" y="429888"/>
                  </a:lnTo>
                  <a:lnTo>
                    <a:pt x="857254" y="476729"/>
                  </a:lnTo>
                  <a:lnTo>
                    <a:pt x="849861" y="522109"/>
                  </a:lnTo>
                  <a:lnTo>
                    <a:pt x="837860" y="565766"/>
                  </a:lnTo>
                  <a:lnTo>
                    <a:pt x="821514" y="607437"/>
                  </a:lnTo>
                  <a:lnTo>
                    <a:pt x="801084" y="646861"/>
                  </a:lnTo>
                  <a:lnTo>
                    <a:pt x="776833" y="683774"/>
                  </a:lnTo>
                  <a:lnTo>
                    <a:pt x="749022" y="717916"/>
                  </a:lnTo>
                  <a:lnTo>
                    <a:pt x="717916" y="749022"/>
                  </a:lnTo>
                  <a:lnTo>
                    <a:pt x="683774" y="776833"/>
                  </a:lnTo>
                  <a:lnTo>
                    <a:pt x="646861" y="801084"/>
                  </a:lnTo>
                  <a:lnTo>
                    <a:pt x="607437" y="821514"/>
                  </a:lnTo>
                  <a:lnTo>
                    <a:pt x="565766" y="837860"/>
                  </a:lnTo>
                  <a:lnTo>
                    <a:pt x="522109" y="849861"/>
                  </a:lnTo>
                  <a:lnTo>
                    <a:pt x="476729" y="857254"/>
                  </a:lnTo>
                  <a:lnTo>
                    <a:pt x="429888" y="8597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137799" y="3506828"/>
              <a:ext cx="0" cy="722630"/>
            </a:xfrm>
            <a:custGeom>
              <a:avLst/>
              <a:gdLst/>
              <a:ahLst/>
              <a:cxnLst/>
              <a:rect l="l" t="t" r="r" b="b"/>
              <a:pathLst>
                <a:path w="0" h="722629">
                  <a:moveTo>
                    <a:pt x="0" y="72256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094936" y="3506828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0" y="57149"/>
                  </a:moveTo>
                  <a:lnTo>
                    <a:pt x="42862" y="0"/>
                  </a:lnTo>
                  <a:lnTo>
                    <a:pt x="85724" y="5714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50951" y="5274224"/>
              <a:ext cx="0" cy="722630"/>
            </a:xfrm>
            <a:custGeom>
              <a:avLst/>
              <a:gdLst/>
              <a:ahLst/>
              <a:cxnLst/>
              <a:rect l="l" t="t" r="r" b="b"/>
              <a:pathLst>
                <a:path w="0" h="722629">
                  <a:moveTo>
                    <a:pt x="0" y="72256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108089" y="5274224"/>
              <a:ext cx="85725" cy="57150"/>
            </a:xfrm>
            <a:custGeom>
              <a:avLst/>
              <a:gdLst/>
              <a:ahLst/>
              <a:cxnLst/>
              <a:rect l="l" t="t" r="r" b="b"/>
              <a:pathLst>
                <a:path w="85725" h="57150">
                  <a:moveTo>
                    <a:pt x="0" y="57149"/>
                  </a:moveTo>
                  <a:lnTo>
                    <a:pt x="42862" y="0"/>
                  </a:lnTo>
                  <a:lnTo>
                    <a:pt x="85724" y="57149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150952" y="4731513"/>
              <a:ext cx="948055" cy="13335"/>
            </a:xfrm>
            <a:custGeom>
              <a:avLst/>
              <a:gdLst/>
              <a:ahLst/>
              <a:cxnLst/>
              <a:rect l="l" t="t" r="r" b="b"/>
              <a:pathLst>
                <a:path w="948054" h="13335">
                  <a:moveTo>
                    <a:pt x="0" y="0"/>
                  </a:moveTo>
                  <a:lnTo>
                    <a:pt x="947712" y="12957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40934" y="4700830"/>
              <a:ext cx="57785" cy="85725"/>
            </a:xfrm>
            <a:custGeom>
              <a:avLst/>
              <a:gdLst/>
              <a:ahLst/>
              <a:cxnLst/>
              <a:rect l="l" t="t" r="r" b="b"/>
              <a:pathLst>
                <a:path w="57785" h="85725">
                  <a:moveTo>
                    <a:pt x="1171" y="0"/>
                  </a:moveTo>
                  <a:lnTo>
                    <a:pt x="57730" y="43639"/>
                  </a:lnTo>
                  <a:lnTo>
                    <a:pt x="0" y="85716"/>
                  </a:lnTo>
                </a:path>
              </a:pathLst>
            </a:custGeom>
            <a:ln w="285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378911" y="6683084"/>
            <a:ext cx="34512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Recurrent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Neural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Network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12757932" y="3021141"/>
            <a:ext cx="786765" cy="1333500"/>
            <a:chOff x="12757932" y="3021141"/>
            <a:chExt cx="786765" cy="1333500"/>
          </a:xfrm>
        </p:grpSpPr>
        <p:sp>
          <p:nvSpPr>
            <p:cNvPr id="26" name="object 26" descr=""/>
            <p:cNvSpPr/>
            <p:nvPr/>
          </p:nvSpPr>
          <p:spPr>
            <a:xfrm>
              <a:off x="12757932" y="341341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288" y="548576"/>
                  </a:moveTo>
                  <a:lnTo>
                    <a:pt x="224984" y="544157"/>
                  </a:lnTo>
                  <a:lnTo>
                    <a:pt x="178580" y="531416"/>
                  </a:lnTo>
                  <a:lnTo>
                    <a:pt x="135849" y="511128"/>
                  </a:lnTo>
                  <a:lnTo>
                    <a:pt x="97567" y="484067"/>
                  </a:lnTo>
                  <a:lnTo>
                    <a:pt x="64509" y="451008"/>
                  </a:lnTo>
                  <a:lnTo>
                    <a:pt x="37448" y="412727"/>
                  </a:lnTo>
                  <a:lnTo>
                    <a:pt x="17160" y="369996"/>
                  </a:lnTo>
                  <a:lnTo>
                    <a:pt x="4419" y="323592"/>
                  </a:lnTo>
                  <a:lnTo>
                    <a:pt x="0" y="274288"/>
                  </a:lnTo>
                  <a:lnTo>
                    <a:pt x="4419" y="224984"/>
                  </a:lnTo>
                  <a:lnTo>
                    <a:pt x="17160" y="178580"/>
                  </a:lnTo>
                  <a:lnTo>
                    <a:pt x="37448" y="135849"/>
                  </a:lnTo>
                  <a:lnTo>
                    <a:pt x="64509" y="97567"/>
                  </a:lnTo>
                  <a:lnTo>
                    <a:pt x="97567" y="64509"/>
                  </a:lnTo>
                  <a:lnTo>
                    <a:pt x="135849" y="37448"/>
                  </a:lnTo>
                  <a:lnTo>
                    <a:pt x="178580" y="17160"/>
                  </a:lnTo>
                  <a:lnTo>
                    <a:pt x="224984" y="4419"/>
                  </a:lnTo>
                  <a:lnTo>
                    <a:pt x="274288" y="0"/>
                  </a:lnTo>
                  <a:lnTo>
                    <a:pt x="323592" y="4419"/>
                  </a:lnTo>
                  <a:lnTo>
                    <a:pt x="369996" y="17160"/>
                  </a:lnTo>
                  <a:lnTo>
                    <a:pt x="412727" y="37448"/>
                  </a:lnTo>
                  <a:lnTo>
                    <a:pt x="451008" y="64509"/>
                  </a:lnTo>
                  <a:lnTo>
                    <a:pt x="484067" y="97567"/>
                  </a:lnTo>
                  <a:lnTo>
                    <a:pt x="511128" y="135849"/>
                  </a:lnTo>
                  <a:lnTo>
                    <a:pt x="531416" y="178580"/>
                  </a:lnTo>
                  <a:lnTo>
                    <a:pt x="544157" y="224984"/>
                  </a:lnTo>
                  <a:lnTo>
                    <a:pt x="548576" y="274288"/>
                  </a:lnTo>
                  <a:lnTo>
                    <a:pt x="544157" y="323592"/>
                  </a:lnTo>
                  <a:lnTo>
                    <a:pt x="531416" y="369996"/>
                  </a:lnTo>
                  <a:lnTo>
                    <a:pt x="511128" y="412727"/>
                  </a:lnTo>
                  <a:lnTo>
                    <a:pt x="484067" y="451008"/>
                  </a:lnTo>
                  <a:lnTo>
                    <a:pt x="451008" y="484067"/>
                  </a:lnTo>
                  <a:lnTo>
                    <a:pt x="412727" y="511128"/>
                  </a:lnTo>
                  <a:lnTo>
                    <a:pt x="369996" y="531416"/>
                  </a:lnTo>
                  <a:lnTo>
                    <a:pt x="323592" y="544157"/>
                  </a:lnTo>
                  <a:lnTo>
                    <a:pt x="274288" y="548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2803383" y="3464840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228836" y="457673"/>
                  </a:moveTo>
                  <a:lnTo>
                    <a:pt x="182718" y="453024"/>
                  </a:lnTo>
                  <a:lnTo>
                    <a:pt x="139763" y="439690"/>
                  </a:lnTo>
                  <a:lnTo>
                    <a:pt x="100891" y="418591"/>
                  </a:lnTo>
                  <a:lnTo>
                    <a:pt x="67024" y="390648"/>
                  </a:lnTo>
                  <a:lnTo>
                    <a:pt x="39081" y="356781"/>
                  </a:lnTo>
                  <a:lnTo>
                    <a:pt x="17983" y="317910"/>
                  </a:lnTo>
                  <a:lnTo>
                    <a:pt x="4649" y="274955"/>
                  </a:lnTo>
                  <a:lnTo>
                    <a:pt x="0" y="228836"/>
                  </a:lnTo>
                  <a:lnTo>
                    <a:pt x="4649" y="182718"/>
                  </a:lnTo>
                  <a:lnTo>
                    <a:pt x="17983" y="139763"/>
                  </a:lnTo>
                  <a:lnTo>
                    <a:pt x="39081" y="100891"/>
                  </a:lnTo>
                  <a:lnTo>
                    <a:pt x="67024" y="67024"/>
                  </a:lnTo>
                  <a:lnTo>
                    <a:pt x="100891" y="39081"/>
                  </a:lnTo>
                  <a:lnTo>
                    <a:pt x="139763" y="17983"/>
                  </a:lnTo>
                  <a:lnTo>
                    <a:pt x="182718" y="4649"/>
                  </a:lnTo>
                  <a:lnTo>
                    <a:pt x="228836" y="0"/>
                  </a:lnTo>
                  <a:lnTo>
                    <a:pt x="274955" y="4649"/>
                  </a:lnTo>
                  <a:lnTo>
                    <a:pt x="317910" y="17983"/>
                  </a:lnTo>
                  <a:lnTo>
                    <a:pt x="356781" y="39081"/>
                  </a:lnTo>
                  <a:lnTo>
                    <a:pt x="390648" y="67024"/>
                  </a:lnTo>
                  <a:lnTo>
                    <a:pt x="418591" y="100891"/>
                  </a:lnTo>
                  <a:lnTo>
                    <a:pt x="439690" y="139763"/>
                  </a:lnTo>
                  <a:lnTo>
                    <a:pt x="453024" y="182718"/>
                  </a:lnTo>
                  <a:lnTo>
                    <a:pt x="457673" y="228836"/>
                  </a:lnTo>
                  <a:lnTo>
                    <a:pt x="453024" y="274955"/>
                  </a:lnTo>
                  <a:lnTo>
                    <a:pt x="439690" y="317910"/>
                  </a:lnTo>
                  <a:lnTo>
                    <a:pt x="418591" y="356781"/>
                  </a:lnTo>
                  <a:lnTo>
                    <a:pt x="390648" y="390648"/>
                  </a:lnTo>
                  <a:lnTo>
                    <a:pt x="356781" y="418591"/>
                  </a:lnTo>
                  <a:lnTo>
                    <a:pt x="317910" y="439690"/>
                  </a:lnTo>
                  <a:lnTo>
                    <a:pt x="274955" y="453024"/>
                  </a:lnTo>
                  <a:lnTo>
                    <a:pt x="228836" y="457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025180" y="303066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38271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2996605" y="3030666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38099"/>
                  </a:moveTo>
                  <a:lnTo>
                    <a:pt x="28574" y="0"/>
                  </a:lnTo>
                  <a:lnTo>
                    <a:pt x="57149" y="380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3032181" y="3971480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38271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3003606" y="397148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38099"/>
                  </a:moveTo>
                  <a:lnTo>
                    <a:pt x="28574" y="0"/>
                  </a:lnTo>
                  <a:lnTo>
                    <a:pt x="57149" y="380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3032219" y="3680704"/>
              <a:ext cx="502920" cy="6985"/>
            </a:xfrm>
            <a:custGeom>
              <a:avLst/>
              <a:gdLst/>
              <a:ahLst/>
              <a:cxnLst/>
              <a:rect l="l" t="t" r="r" b="b"/>
              <a:pathLst>
                <a:path w="502919" h="6985">
                  <a:moveTo>
                    <a:pt x="0" y="0"/>
                  </a:moveTo>
                  <a:lnTo>
                    <a:pt x="502563" y="6871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3496296" y="365848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781" y="0"/>
                  </a:moveTo>
                  <a:lnTo>
                    <a:pt x="38487" y="29093"/>
                  </a:lnTo>
                  <a:lnTo>
                    <a:pt x="0" y="57144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13630459" y="3021141"/>
            <a:ext cx="786765" cy="1333500"/>
            <a:chOff x="13630459" y="3021141"/>
            <a:chExt cx="786765" cy="1333500"/>
          </a:xfrm>
        </p:grpSpPr>
        <p:sp>
          <p:nvSpPr>
            <p:cNvPr id="35" name="object 35" descr=""/>
            <p:cNvSpPr/>
            <p:nvPr/>
          </p:nvSpPr>
          <p:spPr>
            <a:xfrm>
              <a:off x="13630459" y="341341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288" y="548576"/>
                  </a:moveTo>
                  <a:lnTo>
                    <a:pt x="224984" y="544157"/>
                  </a:lnTo>
                  <a:lnTo>
                    <a:pt x="178580" y="531416"/>
                  </a:lnTo>
                  <a:lnTo>
                    <a:pt x="135849" y="511128"/>
                  </a:lnTo>
                  <a:lnTo>
                    <a:pt x="97567" y="484067"/>
                  </a:lnTo>
                  <a:lnTo>
                    <a:pt x="64509" y="451008"/>
                  </a:lnTo>
                  <a:lnTo>
                    <a:pt x="37448" y="412727"/>
                  </a:lnTo>
                  <a:lnTo>
                    <a:pt x="17160" y="369996"/>
                  </a:lnTo>
                  <a:lnTo>
                    <a:pt x="4419" y="323592"/>
                  </a:lnTo>
                  <a:lnTo>
                    <a:pt x="0" y="274288"/>
                  </a:lnTo>
                  <a:lnTo>
                    <a:pt x="4419" y="224984"/>
                  </a:lnTo>
                  <a:lnTo>
                    <a:pt x="17160" y="178580"/>
                  </a:lnTo>
                  <a:lnTo>
                    <a:pt x="37448" y="135849"/>
                  </a:lnTo>
                  <a:lnTo>
                    <a:pt x="64509" y="97567"/>
                  </a:lnTo>
                  <a:lnTo>
                    <a:pt x="97567" y="64509"/>
                  </a:lnTo>
                  <a:lnTo>
                    <a:pt x="135849" y="37448"/>
                  </a:lnTo>
                  <a:lnTo>
                    <a:pt x="178580" y="17160"/>
                  </a:lnTo>
                  <a:lnTo>
                    <a:pt x="224984" y="4419"/>
                  </a:lnTo>
                  <a:lnTo>
                    <a:pt x="274288" y="0"/>
                  </a:lnTo>
                  <a:lnTo>
                    <a:pt x="323592" y="4419"/>
                  </a:lnTo>
                  <a:lnTo>
                    <a:pt x="369996" y="17160"/>
                  </a:lnTo>
                  <a:lnTo>
                    <a:pt x="412727" y="37448"/>
                  </a:lnTo>
                  <a:lnTo>
                    <a:pt x="451008" y="64509"/>
                  </a:lnTo>
                  <a:lnTo>
                    <a:pt x="484067" y="97567"/>
                  </a:lnTo>
                  <a:lnTo>
                    <a:pt x="511128" y="135849"/>
                  </a:lnTo>
                  <a:lnTo>
                    <a:pt x="531416" y="178580"/>
                  </a:lnTo>
                  <a:lnTo>
                    <a:pt x="544157" y="224984"/>
                  </a:lnTo>
                  <a:lnTo>
                    <a:pt x="548576" y="274288"/>
                  </a:lnTo>
                  <a:lnTo>
                    <a:pt x="544157" y="323592"/>
                  </a:lnTo>
                  <a:lnTo>
                    <a:pt x="531416" y="369996"/>
                  </a:lnTo>
                  <a:lnTo>
                    <a:pt x="511128" y="412727"/>
                  </a:lnTo>
                  <a:lnTo>
                    <a:pt x="484067" y="451008"/>
                  </a:lnTo>
                  <a:lnTo>
                    <a:pt x="451008" y="484067"/>
                  </a:lnTo>
                  <a:lnTo>
                    <a:pt x="412727" y="511128"/>
                  </a:lnTo>
                  <a:lnTo>
                    <a:pt x="369996" y="531416"/>
                  </a:lnTo>
                  <a:lnTo>
                    <a:pt x="323592" y="544157"/>
                  </a:lnTo>
                  <a:lnTo>
                    <a:pt x="274288" y="548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675911" y="3464840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228836" y="457673"/>
                  </a:moveTo>
                  <a:lnTo>
                    <a:pt x="182718" y="453024"/>
                  </a:lnTo>
                  <a:lnTo>
                    <a:pt x="139763" y="439690"/>
                  </a:lnTo>
                  <a:lnTo>
                    <a:pt x="100891" y="418591"/>
                  </a:lnTo>
                  <a:lnTo>
                    <a:pt x="67024" y="390648"/>
                  </a:lnTo>
                  <a:lnTo>
                    <a:pt x="39081" y="356781"/>
                  </a:lnTo>
                  <a:lnTo>
                    <a:pt x="17983" y="317910"/>
                  </a:lnTo>
                  <a:lnTo>
                    <a:pt x="4649" y="274955"/>
                  </a:lnTo>
                  <a:lnTo>
                    <a:pt x="0" y="228836"/>
                  </a:lnTo>
                  <a:lnTo>
                    <a:pt x="4649" y="182718"/>
                  </a:lnTo>
                  <a:lnTo>
                    <a:pt x="17983" y="139763"/>
                  </a:lnTo>
                  <a:lnTo>
                    <a:pt x="39081" y="100891"/>
                  </a:lnTo>
                  <a:lnTo>
                    <a:pt x="67024" y="67024"/>
                  </a:lnTo>
                  <a:lnTo>
                    <a:pt x="100891" y="39081"/>
                  </a:lnTo>
                  <a:lnTo>
                    <a:pt x="139763" y="17983"/>
                  </a:lnTo>
                  <a:lnTo>
                    <a:pt x="182718" y="4649"/>
                  </a:lnTo>
                  <a:lnTo>
                    <a:pt x="228836" y="0"/>
                  </a:lnTo>
                  <a:lnTo>
                    <a:pt x="274955" y="4649"/>
                  </a:lnTo>
                  <a:lnTo>
                    <a:pt x="317910" y="17983"/>
                  </a:lnTo>
                  <a:lnTo>
                    <a:pt x="356781" y="39081"/>
                  </a:lnTo>
                  <a:lnTo>
                    <a:pt x="390648" y="67024"/>
                  </a:lnTo>
                  <a:lnTo>
                    <a:pt x="418591" y="100891"/>
                  </a:lnTo>
                  <a:lnTo>
                    <a:pt x="439690" y="139763"/>
                  </a:lnTo>
                  <a:lnTo>
                    <a:pt x="453024" y="182718"/>
                  </a:lnTo>
                  <a:lnTo>
                    <a:pt x="457673" y="228836"/>
                  </a:lnTo>
                  <a:lnTo>
                    <a:pt x="453024" y="274955"/>
                  </a:lnTo>
                  <a:lnTo>
                    <a:pt x="439690" y="317910"/>
                  </a:lnTo>
                  <a:lnTo>
                    <a:pt x="418591" y="356781"/>
                  </a:lnTo>
                  <a:lnTo>
                    <a:pt x="390648" y="390648"/>
                  </a:lnTo>
                  <a:lnTo>
                    <a:pt x="356781" y="418591"/>
                  </a:lnTo>
                  <a:lnTo>
                    <a:pt x="317910" y="439690"/>
                  </a:lnTo>
                  <a:lnTo>
                    <a:pt x="274955" y="453024"/>
                  </a:lnTo>
                  <a:lnTo>
                    <a:pt x="228836" y="457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897709" y="303066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38271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869134" y="3030666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38099"/>
                  </a:moveTo>
                  <a:lnTo>
                    <a:pt x="28574" y="0"/>
                  </a:lnTo>
                  <a:lnTo>
                    <a:pt x="57149" y="380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904710" y="3971480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38271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3876135" y="397148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38099"/>
                  </a:moveTo>
                  <a:lnTo>
                    <a:pt x="28574" y="0"/>
                  </a:lnTo>
                  <a:lnTo>
                    <a:pt x="57149" y="380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3904748" y="3680704"/>
              <a:ext cx="502920" cy="6985"/>
            </a:xfrm>
            <a:custGeom>
              <a:avLst/>
              <a:gdLst/>
              <a:ahLst/>
              <a:cxnLst/>
              <a:rect l="l" t="t" r="r" b="b"/>
              <a:pathLst>
                <a:path w="502919" h="6985">
                  <a:moveTo>
                    <a:pt x="0" y="0"/>
                  </a:moveTo>
                  <a:lnTo>
                    <a:pt x="502563" y="6871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4368825" y="365848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781" y="0"/>
                  </a:moveTo>
                  <a:lnTo>
                    <a:pt x="38487" y="29093"/>
                  </a:lnTo>
                  <a:lnTo>
                    <a:pt x="0" y="57144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 descr=""/>
          <p:cNvGrpSpPr/>
          <p:nvPr/>
        </p:nvGrpSpPr>
        <p:grpSpPr>
          <a:xfrm>
            <a:off x="14465934" y="3021141"/>
            <a:ext cx="786765" cy="1333500"/>
            <a:chOff x="14465934" y="3021141"/>
            <a:chExt cx="786765" cy="1333500"/>
          </a:xfrm>
        </p:grpSpPr>
        <p:sp>
          <p:nvSpPr>
            <p:cNvPr id="44" name="object 44" descr=""/>
            <p:cNvSpPr/>
            <p:nvPr/>
          </p:nvSpPr>
          <p:spPr>
            <a:xfrm>
              <a:off x="14465934" y="3413416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288" y="548576"/>
                  </a:moveTo>
                  <a:lnTo>
                    <a:pt x="224984" y="544157"/>
                  </a:lnTo>
                  <a:lnTo>
                    <a:pt x="178580" y="531416"/>
                  </a:lnTo>
                  <a:lnTo>
                    <a:pt x="135849" y="511128"/>
                  </a:lnTo>
                  <a:lnTo>
                    <a:pt x="97567" y="484067"/>
                  </a:lnTo>
                  <a:lnTo>
                    <a:pt x="64509" y="451008"/>
                  </a:lnTo>
                  <a:lnTo>
                    <a:pt x="37448" y="412727"/>
                  </a:lnTo>
                  <a:lnTo>
                    <a:pt x="17160" y="369996"/>
                  </a:lnTo>
                  <a:lnTo>
                    <a:pt x="4419" y="323592"/>
                  </a:lnTo>
                  <a:lnTo>
                    <a:pt x="0" y="274288"/>
                  </a:lnTo>
                  <a:lnTo>
                    <a:pt x="4419" y="224984"/>
                  </a:lnTo>
                  <a:lnTo>
                    <a:pt x="17160" y="178580"/>
                  </a:lnTo>
                  <a:lnTo>
                    <a:pt x="37448" y="135849"/>
                  </a:lnTo>
                  <a:lnTo>
                    <a:pt x="64509" y="97567"/>
                  </a:lnTo>
                  <a:lnTo>
                    <a:pt x="97567" y="64509"/>
                  </a:lnTo>
                  <a:lnTo>
                    <a:pt x="135849" y="37448"/>
                  </a:lnTo>
                  <a:lnTo>
                    <a:pt x="178580" y="17160"/>
                  </a:lnTo>
                  <a:lnTo>
                    <a:pt x="224984" y="4419"/>
                  </a:lnTo>
                  <a:lnTo>
                    <a:pt x="274288" y="0"/>
                  </a:lnTo>
                  <a:lnTo>
                    <a:pt x="323592" y="4419"/>
                  </a:lnTo>
                  <a:lnTo>
                    <a:pt x="369996" y="17160"/>
                  </a:lnTo>
                  <a:lnTo>
                    <a:pt x="412727" y="37448"/>
                  </a:lnTo>
                  <a:lnTo>
                    <a:pt x="451008" y="64509"/>
                  </a:lnTo>
                  <a:lnTo>
                    <a:pt x="484067" y="97567"/>
                  </a:lnTo>
                  <a:lnTo>
                    <a:pt x="511128" y="135849"/>
                  </a:lnTo>
                  <a:lnTo>
                    <a:pt x="531416" y="178580"/>
                  </a:lnTo>
                  <a:lnTo>
                    <a:pt x="544157" y="224984"/>
                  </a:lnTo>
                  <a:lnTo>
                    <a:pt x="548576" y="274288"/>
                  </a:lnTo>
                  <a:lnTo>
                    <a:pt x="544157" y="323592"/>
                  </a:lnTo>
                  <a:lnTo>
                    <a:pt x="531416" y="369996"/>
                  </a:lnTo>
                  <a:lnTo>
                    <a:pt x="511128" y="412727"/>
                  </a:lnTo>
                  <a:lnTo>
                    <a:pt x="484067" y="451008"/>
                  </a:lnTo>
                  <a:lnTo>
                    <a:pt x="451008" y="484067"/>
                  </a:lnTo>
                  <a:lnTo>
                    <a:pt x="412727" y="511128"/>
                  </a:lnTo>
                  <a:lnTo>
                    <a:pt x="369996" y="531416"/>
                  </a:lnTo>
                  <a:lnTo>
                    <a:pt x="323592" y="544157"/>
                  </a:lnTo>
                  <a:lnTo>
                    <a:pt x="274288" y="548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4511386" y="3464840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228836" y="457673"/>
                  </a:moveTo>
                  <a:lnTo>
                    <a:pt x="182718" y="453024"/>
                  </a:lnTo>
                  <a:lnTo>
                    <a:pt x="139763" y="439690"/>
                  </a:lnTo>
                  <a:lnTo>
                    <a:pt x="100891" y="418591"/>
                  </a:lnTo>
                  <a:lnTo>
                    <a:pt x="67024" y="390648"/>
                  </a:lnTo>
                  <a:lnTo>
                    <a:pt x="39081" y="356781"/>
                  </a:lnTo>
                  <a:lnTo>
                    <a:pt x="17983" y="317910"/>
                  </a:lnTo>
                  <a:lnTo>
                    <a:pt x="4649" y="274955"/>
                  </a:lnTo>
                  <a:lnTo>
                    <a:pt x="0" y="228836"/>
                  </a:lnTo>
                  <a:lnTo>
                    <a:pt x="4649" y="182718"/>
                  </a:lnTo>
                  <a:lnTo>
                    <a:pt x="17983" y="139763"/>
                  </a:lnTo>
                  <a:lnTo>
                    <a:pt x="39081" y="100891"/>
                  </a:lnTo>
                  <a:lnTo>
                    <a:pt x="67024" y="67024"/>
                  </a:lnTo>
                  <a:lnTo>
                    <a:pt x="100891" y="39081"/>
                  </a:lnTo>
                  <a:lnTo>
                    <a:pt x="139763" y="17983"/>
                  </a:lnTo>
                  <a:lnTo>
                    <a:pt x="182718" y="4649"/>
                  </a:lnTo>
                  <a:lnTo>
                    <a:pt x="228836" y="0"/>
                  </a:lnTo>
                  <a:lnTo>
                    <a:pt x="274955" y="4649"/>
                  </a:lnTo>
                  <a:lnTo>
                    <a:pt x="317910" y="17983"/>
                  </a:lnTo>
                  <a:lnTo>
                    <a:pt x="356781" y="39081"/>
                  </a:lnTo>
                  <a:lnTo>
                    <a:pt x="390648" y="67024"/>
                  </a:lnTo>
                  <a:lnTo>
                    <a:pt x="418591" y="100891"/>
                  </a:lnTo>
                  <a:lnTo>
                    <a:pt x="439690" y="139763"/>
                  </a:lnTo>
                  <a:lnTo>
                    <a:pt x="453024" y="182718"/>
                  </a:lnTo>
                  <a:lnTo>
                    <a:pt x="457673" y="228836"/>
                  </a:lnTo>
                  <a:lnTo>
                    <a:pt x="453024" y="274955"/>
                  </a:lnTo>
                  <a:lnTo>
                    <a:pt x="439690" y="317910"/>
                  </a:lnTo>
                  <a:lnTo>
                    <a:pt x="418591" y="356781"/>
                  </a:lnTo>
                  <a:lnTo>
                    <a:pt x="390648" y="390648"/>
                  </a:lnTo>
                  <a:lnTo>
                    <a:pt x="356781" y="418591"/>
                  </a:lnTo>
                  <a:lnTo>
                    <a:pt x="317910" y="439690"/>
                  </a:lnTo>
                  <a:lnTo>
                    <a:pt x="274955" y="453024"/>
                  </a:lnTo>
                  <a:lnTo>
                    <a:pt x="228836" y="4576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4733183" y="303066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38271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704608" y="3030666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38099"/>
                  </a:moveTo>
                  <a:lnTo>
                    <a:pt x="28574" y="0"/>
                  </a:lnTo>
                  <a:lnTo>
                    <a:pt x="57149" y="380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740184" y="3971480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38271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711609" y="397148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0" y="38099"/>
                  </a:moveTo>
                  <a:lnTo>
                    <a:pt x="28574" y="0"/>
                  </a:lnTo>
                  <a:lnTo>
                    <a:pt x="57149" y="38099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4740223" y="3680704"/>
              <a:ext cx="502920" cy="6985"/>
            </a:xfrm>
            <a:custGeom>
              <a:avLst/>
              <a:gdLst/>
              <a:ahLst/>
              <a:cxnLst/>
              <a:rect l="l" t="t" r="r" b="b"/>
              <a:pathLst>
                <a:path w="502919" h="6985">
                  <a:moveTo>
                    <a:pt x="0" y="0"/>
                  </a:moveTo>
                  <a:lnTo>
                    <a:pt x="502563" y="6871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5204300" y="3658482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781" y="0"/>
                  </a:moveTo>
                  <a:lnTo>
                    <a:pt x="38487" y="29093"/>
                  </a:lnTo>
                  <a:lnTo>
                    <a:pt x="0" y="57144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14228112" y="1273866"/>
            <a:ext cx="786765" cy="1333500"/>
            <a:chOff x="14228112" y="1273866"/>
            <a:chExt cx="786765" cy="1333500"/>
          </a:xfrm>
        </p:grpSpPr>
        <p:sp>
          <p:nvSpPr>
            <p:cNvPr id="53" name="object 53" descr=""/>
            <p:cNvSpPr/>
            <p:nvPr/>
          </p:nvSpPr>
          <p:spPr>
            <a:xfrm>
              <a:off x="14465787" y="166592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288" y="0"/>
                  </a:moveTo>
                  <a:lnTo>
                    <a:pt x="323592" y="4419"/>
                  </a:lnTo>
                  <a:lnTo>
                    <a:pt x="369996" y="17160"/>
                  </a:lnTo>
                  <a:lnTo>
                    <a:pt x="412727" y="37448"/>
                  </a:lnTo>
                  <a:lnTo>
                    <a:pt x="451008" y="64509"/>
                  </a:lnTo>
                  <a:lnTo>
                    <a:pt x="484067" y="97567"/>
                  </a:lnTo>
                  <a:lnTo>
                    <a:pt x="511128" y="135849"/>
                  </a:lnTo>
                  <a:lnTo>
                    <a:pt x="531416" y="178580"/>
                  </a:lnTo>
                  <a:lnTo>
                    <a:pt x="544157" y="224984"/>
                  </a:lnTo>
                  <a:lnTo>
                    <a:pt x="548576" y="274288"/>
                  </a:lnTo>
                  <a:lnTo>
                    <a:pt x="544157" y="323592"/>
                  </a:lnTo>
                  <a:lnTo>
                    <a:pt x="531416" y="369996"/>
                  </a:lnTo>
                  <a:lnTo>
                    <a:pt x="511128" y="412727"/>
                  </a:lnTo>
                  <a:lnTo>
                    <a:pt x="484067" y="451008"/>
                  </a:lnTo>
                  <a:lnTo>
                    <a:pt x="451008" y="484067"/>
                  </a:lnTo>
                  <a:lnTo>
                    <a:pt x="412727" y="511128"/>
                  </a:lnTo>
                  <a:lnTo>
                    <a:pt x="369996" y="531416"/>
                  </a:lnTo>
                  <a:lnTo>
                    <a:pt x="323592" y="544157"/>
                  </a:lnTo>
                  <a:lnTo>
                    <a:pt x="274288" y="548576"/>
                  </a:lnTo>
                  <a:lnTo>
                    <a:pt x="224984" y="544157"/>
                  </a:lnTo>
                  <a:lnTo>
                    <a:pt x="178580" y="531416"/>
                  </a:lnTo>
                  <a:lnTo>
                    <a:pt x="135849" y="511128"/>
                  </a:lnTo>
                  <a:lnTo>
                    <a:pt x="97567" y="484067"/>
                  </a:lnTo>
                  <a:lnTo>
                    <a:pt x="64509" y="451008"/>
                  </a:lnTo>
                  <a:lnTo>
                    <a:pt x="37448" y="412727"/>
                  </a:lnTo>
                  <a:lnTo>
                    <a:pt x="17160" y="369996"/>
                  </a:lnTo>
                  <a:lnTo>
                    <a:pt x="4419" y="323592"/>
                  </a:lnTo>
                  <a:lnTo>
                    <a:pt x="0" y="274288"/>
                  </a:lnTo>
                  <a:lnTo>
                    <a:pt x="4419" y="224984"/>
                  </a:lnTo>
                  <a:lnTo>
                    <a:pt x="17160" y="178580"/>
                  </a:lnTo>
                  <a:lnTo>
                    <a:pt x="37448" y="135849"/>
                  </a:lnTo>
                  <a:lnTo>
                    <a:pt x="64509" y="97567"/>
                  </a:lnTo>
                  <a:lnTo>
                    <a:pt x="97567" y="64509"/>
                  </a:lnTo>
                  <a:lnTo>
                    <a:pt x="135849" y="37448"/>
                  </a:lnTo>
                  <a:lnTo>
                    <a:pt x="178580" y="17160"/>
                  </a:lnTo>
                  <a:lnTo>
                    <a:pt x="224984" y="4419"/>
                  </a:lnTo>
                  <a:lnTo>
                    <a:pt x="27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511240" y="1705400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228836" y="0"/>
                  </a:moveTo>
                  <a:lnTo>
                    <a:pt x="274955" y="4649"/>
                  </a:lnTo>
                  <a:lnTo>
                    <a:pt x="317910" y="17983"/>
                  </a:lnTo>
                  <a:lnTo>
                    <a:pt x="356781" y="39081"/>
                  </a:lnTo>
                  <a:lnTo>
                    <a:pt x="390648" y="67024"/>
                  </a:lnTo>
                  <a:lnTo>
                    <a:pt x="418591" y="100891"/>
                  </a:lnTo>
                  <a:lnTo>
                    <a:pt x="439690" y="139763"/>
                  </a:lnTo>
                  <a:lnTo>
                    <a:pt x="453024" y="182718"/>
                  </a:lnTo>
                  <a:lnTo>
                    <a:pt x="457673" y="228836"/>
                  </a:lnTo>
                  <a:lnTo>
                    <a:pt x="453024" y="274955"/>
                  </a:lnTo>
                  <a:lnTo>
                    <a:pt x="439690" y="317910"/>
                  </a:lnTo>
                  <a:lnTo>
                    <a:pt x="418591" y="356781"/>
                  </a:lnTo>
                  <a:lnTo>
                    <a:pt x="390648" y="390648"/>
                  </a:lnTo>
                  <a:lnTo>
                    <a:pt x="356781" y="418591"/>
                  </a:lnTo>
                  <a:lnTo>
                    <a:pt x="317910" y="439690"/>
                  </a:lnTo>
                  <a:lnTo>
                    <a:pt x="274955" y="453024"/>
                  </a:lnTo>
                  <a:lnTo>
                    <a:pt x="228836" y="457673"/>
                  </a:lnTo>
                  <a:lnTo>
                    <a:pt x="182718" y="453024"/>
                  </a:lnTo>
                  <a:lnTo>
                    <a:pt x="139763" y="439690"/>
                  </a:lnTo>
                  <a:lnTo>
                    <a:pt x="100891" y="418591"/>
                  </a:lnTo>
                  <a:lnTo>
                    <a:pt x="67024" y="390648"/>
                  </a:lnTo>
                  <a:lnTo>
                    <a:pt x="39081" y="356781"/>
                  </a:lnTo>
                  <a:lnTo>
                    <a:pt x="17983" y="317910"/>
                  </a:lnTo>
                  <a:lnTo>
                    <a:pt x="4649" y="274955"/>
                  </a:lnTo>
                  <a:lnTo>
                    <a:pt x="0" y="228836"/>
                  </a:lnTo>
                  <a:lnTo>
                    <a:pt x="4649" y="182718"/>
                  </a:lnTo>
                  <a:lnTo>
                    <a:pt x="17983" y="139763"/>
                  </a:lnTo>
                  <a:lnTo>
                    <a:pt x="39081" y="100891"/>
                  </a:lnTo>
                  <a:lnTo>
                    <a:pt x="67024" y="67024"/>
                  </a:lnTo>
                  <a:lnTo>
                    <a:pt x="100891" y="39081"/>
                  </a:lnTo>
                  <a:lnTo>
                    <a:pt x="139763" y="17983"/>
                  </a:lnTo>
                  <a:lnTo>
                    <a:pt x="182718" y="4649"/>
                  </a:lnTo>
                  <a:lnTo>
                    <a:pt x="228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4747184" y="2214681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5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4718609" y="2559293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4740183" y="127386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5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4711608" y="1618479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4237637" y="1940484"/>
              <a:ext cx="502920" cy="6985"/>
            </a:xfrm>
            <a:custGeom>
              <a:avLst/>
              <a:gdLst/>
              <a:ahLst/>
              <a:cxnLst/>
              <a:rect l="l" t="t" r="r" b="b"/>
              <a:pathLst>
                <a:path w="502919" h="6985">
                  <a:moveTo>
                    <a:pt x="502563" y="687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4237637" y="191243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7705" y="57144"/>
                  </a:moveTo>
                  <a:lnTo>
                    <a:pt x="0" y="28051"/>
                  </a:lnTo>
                  <a:lnTo>
                    <a:pt x="38487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1" name="object 61" descr=""/>
          <p:cNvGrpSpPr/>
          <p:nvPr/>
        </p:nvGrpSpPr>
        <p:grpSpPr>
          <a:xfrm>
            <a:off x="13355586" y="1273866"/>
            <a:ext cx="786765" cy="1333500"/>
            <a:chOff x="13355586" y="1273866"/>
            <a:chExt cx="786765" cy="1333500"/>
          </a:xfrm>
        </p:grpSpPr>
        <p:sp>
          <p:nvSpPr>
            <p:cNvPr id="62" name="object 62" descr=""/>
            <p:cNvSpPr/>
            <p:nvPr/>
          </p:nvSpPr>
          <p:spPr>
            <a:xfrm>
              <a:off x="13593259" y="166592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288" y="0"/>
                  </a:moveTo>
                  <a:lnTo>
                    <a:pt x="323592" y="4419"/>
                  </a:lnTo>
                  <a:lnTo>
                    <a:pt x="369996" y="17160"/>
                  </a:lnTo>
                  <a:lnTo>
                    <a:pt x="412727" y="37448"/>
                  </a:lnTo>
                  <a:lnTo>
                    <a:pt x="451008" y="64509"/>
                  </a:lnTo>
                  <a:lnTo>
                    <a:pt x="484067" y="97567"/>
                  </a:lnTo>
                  <a:lnTo>
                    <a:pt x="511128" y="135849"/>
                  </a:lnTo>
                  <a:lnTo>
                    <a:pt x="531416" y="178580"/>
                  </a:lnTo>
                  <a:lnTo>
                    <a:pt x="544157" y="224984"/>
                  </a:lnTo>
                  <a:lnTo>
                    <a:pt x="548576" y="274288"/>
                  </a:lnTo>
                  <a:lnTo>
                    <a:pt x="544157" y="323592"/>
                  </a:lnTo>
                  <a:lnTo>
                    <a:pt x="531416" y="369996"/>
                  </a:lnTo>
                  <a:lnTo>
                    <a:pt x="511128" y="412727"/>
                  </a:lnTo>
                  <a:lnTo>
                    <a:pt x="484067" y="451008"/>
                  </a:lnTo>
                  <a:lnTo>
                    <a:pt x="451008" y="484067"/>
                  </a:lnTo>
                  <a:lnTo>
                    <a:pt x="412727" y="511128"/>
                  </a:lnTo>
                  <a:lnTo>
                    <a:pt x="369996" y="531416"/>
                  </a:lnTo>
                  <a:lnTo>
                    <a:pt x="323592" y="544157"/>
                  </a:lnTo>
                  <a:lnTo>
                    <a:pt x="274288" y="548576"/>
                  </a:lnTo>
                  <a:lnTo>
                    <a:pt x="224984" y="544157"/>
                  </a:lnTo>
                  <a:lnTo>
                    <a:pt x="178580" y="531416"/>
                  </a:lnTo>
                  <a:lnTo>
                    <a:pt x="135849" y="511128"/>
                  </a:lnTo>
                  <a:lnTo>
                    <a:pt x="97567" y="484067"/>
                  </a:lnTo>
                  <a:lnTo>
                    <a:pt x="64509" y="451008"/>
                  </a:lnTo>
                  <a:lnTo>
                    <a:pt x="37448" y="412727"/>
                  </a:lnTo>
                  <a:lnTo>
                    <a:pt x="17160" y="369996"/>
                  </a:lnTo>
                  <a:lnTo>
                    <a:pt x="4419" y="323592"/>
                  </a:lnTo>
                  <a:lnTo>
                    <a:pt x="0" y="274288"/>
                  </a:lnTo>
                  <a:lnTo>
                    <a:pt x="4419" y="224984"/>
                  </a:lnTo>
                  <a:lnTo>
                    <a:pt x="17160" y="178580"/>
                  </a:lnTo>
                  <a:lnTo>
                    <a:pt x="37448" y="135849"/>
                  </a:lnTo>
                  <a:lnTo>
                    <a:pt x="64509" y="97567"/>
                  </a:lnTo>
                  <a:lnTo>
                    <a:pt x="97567" y="64509"/>
                  </a:lnTo>
                  <a:lnTo>
                    <a:pt x="135849" y="37448"/>
                  </a:lnTo>
                  <a:lnTo>
                    <a:pt x="178580" y="17160"/>
                  </a:lnTo>
                  <a:lnTo>
                    <a:pt x="224984" y="4419"/>
                  </a:lnTo>
                  <a:lnTo>
                    <a:pt x="27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3638710" y="1705400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228836" y="0"/>
                  </a:moveTo>
                  <a:lnTo>
                    <a:pt x="274955" y="4649"/>
                  </a:lnTo>
                  <a:lnTo>
                    <a:pt x="317910" y="17983"/>
                  </a:lnTo>
                  <a:lnTo>
                    <a:pt x="356781" y="39081"/>
                  </a:lnTo>
                  <a:lnTo>
                    <a:pt x="390648" y="67024"/>
                  </a:lnTo>
                  <a:lnTo>
                    <a:pt x="418591" y="100891"/>
                  </a:lnTo>
                  <a:lnTo>
                    <a:pt x="439690" y="139763"/>
                  </a:lnTo>
                  <a:lnTo>
                    <a:pt x="453024" y="182718"/>
                  </a:lnTo>
                  <a:lnTo>
                    <a:pt x="457673" y="228836"/>
                  </a:lnTo>
                  <a:lnTo>
                    <a:pt x="453024" y="274955"/>
                  </a:lnTo>
                  <a:lnTo>
                    <a:pt x="439690" y="317910"/>
                  </a:lnTo>
                  <a:lnTo>
                    <a:pt x="418591" y="356781"/>
                  </a:lnTo>
                  <a:lnTo>
                    <a:pt x="390648" y="390648"/>
                  </a:lnTo>
                  <a:lnTo>
                    <a:pt x="356781" y="418591"/>
                  </a:lnTo>
                  <a:lnTo>
                    <a:pt x="317910" y="439690"/>
                  </a:lnTo>
                  <a:lnTo>
                    <a:pt x="274955" y="453024"/>
                  </a:lnTo>
                  <a:lnTo>
                    <a:pt x="228836" y="457673"/>
                  </a:lnTo>
                  <a:lnTo>
                    <a:pt x="182718" y="453024"/>
                  </a:lnTo>
                  <a:lnTo>
                    <a:pt x="139763" y="439690"/>
                  </a:lnTo>
                  <a:lnTo>
                    <a:pt x="100891" y="418591"/>
                  </a:lnTo>
                  <a:lnTo>
                    <a:pt x="67024" y="390648"/>
                  </a:lnTo>
                  <a:lnTo>
                    <a:pt x="39081" y="356781"/>
                  </a:lnTo>
                  <a:lnTo>
                    <a:pt x="17983" y="317910"/>
                  </a:lnTo>
                  <a:lnTo>
                    <a:pt x="4649" y="274955"/>
                  </a:lnTo>
                  <a:lnTo>
                    <a:pt x="0" y="228836"/>
                  </a:lnTo>
                  <a:lnTo>
                    <a:pt x="4649" y="182718"/>
                  </a:lnTo>
                  <a:lnTo>
                    <a:pt x="17983" y="139763"/>
                  </a:lnTo>
                  <a:lnTo>
                    <a:pt x="39081" y="100891"/>
                  </a:lnTo>
                  <a:lnTo>
                    <a:pt x="67024" y="67024"/>
                  </a:lnTo>
                  <a:lnTo>
                    <a:pt x="100891" y="39081"/>
                  </a:lnTo>
                  <a:lnTo>
                    <a:pt x="139763" y="17983"/>
                  </a:lnTo>
                  <a:lnTo>
                    <a:pt x="182718" y="4649"/>
                  </a:lnTo>
                  <a:lnTo>
                    <a:pt x="228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3874657" y="2214681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5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3846082" y="2559293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3867656" y="127386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5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13839081" y="1618479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3365111" y="1940484"/>
              <a:ext cx="502920" cy="6985"/>
            </a:xfrm>
            <a:custGeom>
              <a:avLst/>
              <a:gdLst/>
              <a:ahLst/>
              <a:cxnLst/>
              <a:rect l="l" t="t" r="r" b="b"/>
              <a:pathLst>
                <a:path w="502919" h="6985">
                  <a:moveTo>
                    <a:pt x="502563" y="687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3365111" y="191243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7705" y="57144"/>
                  </a:moveTo>
                  <a:lnTo>
                    <a:pt x="0" y="28051"/>
                  </a:lnTo>
                  <a:lnTo>
                    <a:pt x="38487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0" name="object 70" descr=""/>
          <p:cNvGrpSpPr/>
          <p:nvPr/>
        </p:nvGrpSpPr>
        <p:grpSpPr>
          <a:xfrm>
            <a:off x="12520111" y="1273866"/>
            <a:ext cx="786765" cy="1333500"/>
            <a:chOff x="12520111" y="1273866"/>
            <a:chExt cx="786765" cy="1333500"/>
          </a:xfrm>
        </p:grpSpPr>
        <p:sp>
          <p:nvSpPr>
            <p:cNvPr id="71" name="object 71" descr=""/>
            <p:cNvSpPr/>
            <p:nvPr/>
          </p:nvSpPr>
          <p:spPr>
            <a:xfrm>
              <a:off x="12757787" y="166592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274288" y="0"/>
                  </a:moveTo>
                  <a:lnTo>
                    <a:pt x="323592" y="4419"/>
                  </a:lnTo>
                  <a:lnTo>
                    <a:pt x="369996" y="17160"/>
                  </a:lnTo>
                  <a:lnTo>
                    <a:pt x="412727" y="37448"/>
                  </a:lnTo>
                  <a:lnTo>
                    <a:pt x="451008" y="64509"/>
                  </a:lnTo>
                  <a:lnTo>
                    <a:pt x="484067" y="97567"/>
                  </a:lnTo>
                  <a:lnTo>
                    <a:pt x="511128" y="135849"/>
                  </a:lnTo>
                  <a:lnTo>
                    <a:pt x="531416" y="178580"/>
                  </a:lnTo>
                  <a:lnTo>
                    <a:pt x="544157" y="224984"/>
                  </a:lnTo>
                  <a:lnTo>
                    <a:pt x="548576" y="274288"/>
                  </a:lnTo>
                  <a:lnTo>
                    <a:pt x="544157" y="323592"/>
                  </a:lnTo>
                  <a:lnTo>
                    <a:pt x="531416" y="369996"/>
                  </a:lnTo>
                  <a:lnTo>
                    <a:pt x="511128" y="412727"/>
                  </a:lnTo>
                  <a:lnTo>
                    <a:pt x="484067" y="451008"/>
                  </a:lnTo>
                  <a:lnTo>
                    <a:pt x="451008" y="484067"/>
                  </a:lnTo>
                  <a:lnTo>
                    <a:pt x="412727" y="511128"/>
                  </a:lnTo>
                  <a:lnTo>
                    <a:pt x="369996" y="531416"/>
                  </a:lnTo>
                  <a:lnTo>
                    <a:pt x="323592" y="544157"/>
                  </a:lnTo>
                  <a:lnTo>
                    <a:pt x="274288" y="548576"/>
                  </a:lnTo>
                  <a:lnTo>
                    <a:pt x="224984" y="544157"/>
                  </a:lnTo>
                  <a:lnTo>
                    <a:pt x="178580" y="531416"/>
                  </a:lnTo>
                  <a:lnTo>
                    <a:pt x="135849" y="511128"/>
                  </a:lnTo>
                  <a:lnTo>
                    <a:pt x="97567" y="484067"/>
                  </a:lnTo>
                  <a:lnTo>
                    <a:pt x="64509" y="451008"/>
                  </a:lnTo>
                  <a:lnTo>
                    <a:pt x="37448" y="412727"/>
                  </a:lnTo>
                  <a:lnTo>
                    <a:pt x="17160" y="369996"/>
                  </a:lnTo>
                  <a:lnTo>
                    <a:pt x="4419" y="323592"/>
                  </a:lnTo>
                  <a:lnTo>
                    <a:pt x="0" y="274288"/>
                  </a:lnTo>
                  <a:lnTo>
                    <a:pt x="4419" y="224984"/>
                  </a:lnTo>
                  <a:lnTo>
                    <a:pt x="17160" y="178580"/>
                  </a:lnTo>
                  <a:lnTo>
                    <a:pt x="37448" y="135849"/>
                  </a:lnTo>
                  <a:lnTo>
                    <a:pt x="64509" y="97567"/>
                  </a:lnTo>
                  <a:lnTo>
                    <a:pt x="97567" y="64509"/>
                  </a:lnTo>
                  <a:lnTo>
                    <a:pt x="135849" y="37448"/>
                  </a:lnTo>
                  <a:lnTo>
                    <a:pt x="178580" y="17160"/>
                  </a:lnTo>
                  <a:lnTo>
                    <a:pt x="224984" y="4419"/>
                  </a:lnTo>
                  <a:lnTo>
                    <a:pt x="2742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2803237" y="1705400"/>
              <a:ext cx="457834" cy="457834"/>
            </a:xfrm>
            <a:custGeom>
              <a:avLst/>
              <a:gdLst/>
              <a:ahLst/>
              <a:cxnLst/>
              <a:rect l="l" t="t" r="r" b="b"/>
              <a:pathLst>
                <a:path w="457834" h="457835">
                  <a:moveTo>
                    <a:pt x="228836" y="0"/>
                  </a:moveTo>
                  <a:lnTo>
                    <a:pt x="274955" y="4649"/>
                  </a:lnTo>
                  <a:lnTo>
                    <a:pt x="317910" y="17983"/>
                  </a:lnTo>
                  <a:lnTo>
                    <a:pt x="356781" y="39081"/>
                  </a:lnTo>
                  <a:lnTo>
                    <a:pt x="390648" y="67024"/>
                  </a:lnTo>
                  <a:lnTo>
                    <a:pt x="418591" y="100891"/>
                  </a:lnTo>
                  <a:lnTo>
                    <a:pt x="439690" y="139763"/>
                  </a:lnTo>
                  <a:lnTo>
                    <a:pt x="453024" y="182718"/>
                  </a:lnTo>
                  <a:lnTo>
                    <a:pt x="457673" y="228836"/>
                  </a:lnTo>
                  <a:lnTo>
                    <a:pt x="453024" y="274955"/>
                  </a:lnTo>
                  <a:lnTo>
                    <a:pt x="439690" y="317910"/>
                  </a:lnTo>
                  <a:lnTo>
                    <a:pt x="418591" y="356781"/>
                  </a:lnTo>
                  <a:lnTo>
                    <a:pt x="390648" y="390648"/>
                  </a:lnTo>
                  <a:lnTo>
                    <a:pt x="356781" y="418591"/>
                  </a:lnTo>
                  <a:lnTo>
                    <a:pt x="317910" y="439690"/>
                  </a:lnTo>
                  <a:lnTo>
                    <a:pt x="274955" y="453024"/>
                  </a:lnTo>
                  <a:lnTo>
                    <a:pt x="228836" y="457673"/>
                  </a:lnTo>
                  <a:lnTo>
                    <a:pt x="182718" y="453024"/>
                  </a:lnTo>
                  <a:lnTo>
                    <a:pt x="139763" y="439690"/>
                  </a:lnTo>
                  <a:lnTo>
                    <a:pt x="100891" y="418591"/>
                  </a:lnTo>
                  <a:lnTo>
                    <a:pt x="67024" y="390648"/>
                  </a:lnTo>
                  <a:lnTo>
                    <a:pt x="39081" y="356781"/>
                  </a:lnTo>
                  <a:lnTo>
                    <a:pt x="17983" y="317910"/>
                  </a:lnTo>
                  <a:lnTo>
                    <a:pt x="4649" y="274955"/>
                  </a:lnTo>
                  <a:lnTo>
                    <a:pt x="0" y="228836"/>
                  </a:lnTo>
                  <a:lnTo>
                    <a:pt x="4649" y="182718"/>
                  </a:lnTo>
                  <a:lnTo>
                    <a:pt x="17983" y="139763"/>
                  </a:lnTo>
                  <a:lnTo>
                    <a:pt x="39081" y="100891"/>
                  </a:lnTo>
                  <a:lnTo>
                    <a:pt x="67024" y="67024"/>
                  </a:lnTo>
                  <a:lnTo>
                    <a:pt x="100891" y="39081"/>
                  </a:lnTo>
                  <a:lnTo>
                    <a:pt x="139763" y="17983"/>
                  </a:lnTo>
                  <a:lnTo>
                    <a:pt x="182718" y="4649"/>
                  </a:lnTo>
                  <a:lnTo>
                    <a:pt x="228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3039184" y="2214681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5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13010609" y="2559293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 descr=""/>
            <p:cNvSpPr/>
            <p:nvPr/>
          </p:nvSpPr>
          <p:spPr>
            <a:xfrm>
              <a:off x="13032182" y="1273866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5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13003607" y="1618479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2529636" y="1940484"/>
              <a:ext cx="502920" cy="6985"/>
            </a:xfrm>
            <a:custGeom>
              <a:avLst/>
              <a:gdLst/>
              <a:ahLst/>
              <a:cxnLst/>
              <a:rect l="l" t="t" r="r" b="b"/>
              <a:pathLst>
                <a:path w="502919" h="6985">
                  <a:moveTo>
                    <a:pt x="502563" y="6871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12529636" y="1912433"/>
              <a:ext cx="38735" cy="57150"/>
            </a:xfrm>
            <a:custGeom>
              <a:avLst/>
              <a:gdLst/>
              <a:ahLst/>
              <a:cxnLst/>
              <a:rect l="l" t="t" r="r" b="b"/>
              <a:pathLst>
                <a:path w="38734" h="57150">
                  <a:moveTo>
                    <a:pt x="37705" y="57144"/>
                  </a:moveTo>
                  <a:lnTo>
                    <a:pt x="0" y="28051"/>
                  </a:lnTo>
                  <a:lnTo>
                    <a:pt x="38487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9" name="object 79" descr=""/>
          <p:cNvSpPr txBox="1"/>
          <p:nvPr/>
        </p:nvSpPr>
        <p:spPr>
          <a:xfrm>
            <a:off x="15239610" y="844444"/>
            <a:ext cx="1769745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95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r>
              <a:rPr dirty="0" sz="175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75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FFFFFF"/>
                </a:solidFill>
                <a:latin typeface="Tahoma"/>
                <a:cs typeface="Tahoma"/>
              </a:rPr>
              <a:t>sequence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0111948" y="866036"/>
            <a:ext cx="2269490" cy="2965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 spc="60">
                <a:solidFill>
                  <a:srgbClr val="FFFFFF"/>
                </a:solidFill>
                <a:latin typeface="Tahoma"/>
                <a:cs typeface="Tahoma"/>
              </a:rPr>
              <a:t>begining</a:t>
            </a:r>
            <a:r>
              <a:rPr dirty="0" sz="17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7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750" spc="65">
                <a:solidFill>
                  <a:srgbClr val="FFFFFF"/>
                </a:solidFill>
                <a:latin typeface="Tahoma"/>
                <a:cs typeface="Tahoma"/>
              </a:rPr>
              <a:t>sequence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81" name="object 81" descr=""/>
          <p:cNvGrpSpPr/>
          <p:nvPr/>
        </p:nvGrpSpPr>
        <p:grpSpPr>
          <a:xfrm>
            <a:off x="12757931" y="971550"/>
            <a:ext cx="2256790" cy="114300"/>
            <a:chOff x="12757931" y="971550"/>
            <a:chExt cx="2256790" cy="114300"/>
          </a:xfrm>
        </p:grpSpPr>
        <p:sp>
          <p:nvSpPr>
            <p:cNvPr id="82" name="object 82" descr=""/>
            <p:cNvSpPr/>
            <p:nvPr/>
          </p:nvSpPr>
          <p:spPr>
            <a:xfrm>
              <a:off x="12786506" y="1028699"/>
              <a:ext cx="2199640" cy="0"/>
            </a:xfrm>
            <a:custGeom>
              <a:avLst/>
              <a:gdLst/>
              <a:ahLst/>
              <a:cxnLst/>
              <a:rect l="l" t="t" r="r" b="b"/>
              <a:pathLst>
                <a:path w="2199640" h="0">
                  <a:moveTo>
                    <a:pt x="0" y="0"/>
                  </a:moveTo>
                  <a:lnTo>
                    <a:pt x="2199429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12776981" y="971550"/>
              <a:ext cx="2218690" cy="114300"/>
            </a:xfrm>
            <a:custGeom>
              <a:avLst/>
              <a:gdLst/>
              <a:ahLst/>
              <a:cxnLst/>
              <a:rect l="l" t="t" r="r" b="b"/>
              <a:pathLst>
                <a:path w="2218690" h="114300">
                  <a:moveTo>
                    <a:pt x="0" y="0"/>
                  </a:moveTo>
                  <a:lnTo>
                    <a:pt x="0" y="114299"/>
                  </a:lnTo>
                </a:path>
                <a:path w="2218690" h="114300">
                  <a:moveTo>
                    <a:pt x="2218479" y="0"/>
                  </a:moveTo>
                  <a:lnTo>
                    <a:pt x="2218479" y="114299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 descr=""/>
          <p:cNvSpPr txBox="1"/>
          <p:nvPr/>
        </p:nvSpPr>
        <p:spPr>
          <a:xfrm>
            <a:off x="8823414" y="2134626"/>
            <a:ext cx="243586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 marR="5080" indent="-161925">
              <a:lnSpc>
                <a:spcPct val="116500"/>
              </a:lnSpc>
              <a:spcBef>
                <a:spcPts val="100"/>
              </a:spcBef>
            </a:pP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Bidirectional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Tahoma"/>
                <a:cs typeface="Tahoma"/>
              </a:rPr>
              <a:t>LSTM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12557892" y="6525655"/>
            <a:ext cx="3242310" cy="661035"/>
          </a:xfrm>
          <a:prstGeom prst="rect">
            <a:avLst/>
          </a:prstGeom>
          <a:ln w="24137">
            <a:solidFill>
              <a:srgbClr val="FFFFFF"/>
            </a:solidFill>
          </a:ln>
        </p:spPr>
        <p:txBody>
          <a:bodyPr wrap="square" lIns="0" tIns="153035" rIns="0" bIns="0" rtlCol="0" vert="horz">
            <a:spAutoFit/>
          </a:bodyPr>
          <a:lstStyle/>
          <a:p>
            <a:pPr marL="466090">
              <a:lnSpc>
                <a:spcPct val="100000"/>
              </a:lnSpc>
              <a:spcBef>
                <a:spcPts val="1205"/>
              </a:spcBef>
            </a:pPr>
            <a:r>
              <a:rPr dirty="0" sz="2000" spc="60">
                <a:solidFill>
                  <a:srgbClr val="FFFFFF"/>
                </a:solidFill>
                <a:latin typeface="Tahoma"/>
                <a:cs typeface="Tahoma"/>
              </a:rPr>
              <a:t>Vector</a:t>
            </a:r>
            <a:r>
              <a:rPr dirty="0" sz="20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85">
                <a:solidFill>
                  <a:srgbClr val="FFFFFF"/>
                </a:solidFill>
                <a:latin typeface="Tahoma"/>
                <a:cs typeface="Tahoma"/>
              </a:rPr>
              <a:t>Embedding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12557892" y="7679451"/>
            <a:ext cx="3242310" cy="661035"/>
          </a:xfrm>
          <a:prstGeom prst="rect">
            <a:avLst/>
          </a:prstGeom>
          <a:ln w="24137">
            <a:solidFill>
              <a:srgbClr val="FFFFFF"/>
            </a:solidFill>
          </a:ln>
        </p:spPr>
        <p:txBody>
          <a:bodyPr wrap="square" lIns="0" tIns="163195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285"/>
              </a:spcBef>
            </a:pPr>
            <a:r>
              <a:rPr dirty="0" sz="2000" spc="7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7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0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FFFFFF"/>
                </a:solidFill>
                <a:latin typeface="Tahoma"/>
                <a:cs typeface="Tahoma"/>
              </a:rPr>
              <a:t>Force</a:t>
            </a:r>
            <a:r>
              <a:rPr dirty="0" sz="20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FFFFFF"/>
                </a:solidFill>
                <a:latin typeface="Tahoma"/>
                <a:cs typeface="Tahoma"/>
              </a:rPr>
              <a:t>Teaching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7" name="object 87" descr=""/>
          <p:cNvGrpSpPr/>
          <p:nvPr/>
        </p:nvGrpSpPr>
        <p:grpSpPr>
          <a:xfrm>
            <a:off x="14150424" y="7198630"/>
            <a:ext cx="76200" cy="392430"/>
            <a:chOff x="14150424" y="7198630"/>
            <a:chExt cx="76200" cy="392430"/>
          </a:xfrm>
        </p:grpSpPr>
        <p:sp>
          <p:nvSpPr>
            <p:cNvPr id="88" name="object 88" descr=""/>
            <p:cNvSpPr/>
            <p:nvPr/>
          </p:nvSpPr>
          <p:spPr>
            <a:xfrm>
              <a:off x="14188524" y="7198630"/>
              <a:ext cx="0" cy="382905"/>
            </a:xfrm>
            <a:custGeom>
              <a:avLst/>
              <a:gdLst/>
              <a:ahLst/>
              <a:cxnLst/>
              <a:rect l="l" t="t" r="r" b="b"/>
              <a:pathLst>
                <a:path w="0" h="382904">
                  <a:moveTo>
                    <a:pt x="0" y="0"/>
                  </a:moveTo>
                  <a:lnTo>
                    <a:pt x="0" y="382712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14159949" y="7543243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49" y="0"/>
                  </a:moveTo>
                  <a:lnTo>
                    <a:pt x="28574" y="38099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 descr=""/>
          <p:cNvSpPr txBox="1"/>
          <p:nvPr/>
        </p:nvSpPr>
        <p:spPr>
          <a:xfrm>
            <a:off x="8137000" y="6814173"/>
            <a:ext cx="390271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9915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LSTM</a:t>
            </a:r>
            <a:r>
              <a:rPr dirty="0" sz="22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generator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with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force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teaching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endParaRPr sz="2200">
              <a:latin typeface="Tahoma"/>
              <a:cs typeface="Tahoma"/>
            </a:endParaRPr>
          </a:p>
          <a:p>
            <a:pPr marL="871855">
              <a:lnSpc>
                <a:spcPct val="100000"/>
              </a:lnSpc>
              <a:spcBef>
                <a:spcPts val="434"/>
              </a:spcBef>
            </a:pP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Generator</a:t>
            </a:r>
            <a:r>
              <a:rPr dirty="0" sz="2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4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91" name="object 91" descr=""/>
          <p:cNvSpPr/>
          <p:nvPr/>
        </p:nvSpPr>
        <p:spPr>
          <a:xfrm>
            <a:off x="7522903" y="2394053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5" h="366394">
                <a:moveTo>
                  <a:pt x="183048" y="0"/>
                </a:moveTo>
                <a:lnTo>
                  <a:pt x="231709" y="6538"/>
                </a:lnTo>
                <a:lnTo>
                  <a:pt x="275435" y="24991"/>
                </a:lnTo>
                <a:lnTo>
                  <a:pt x="312482" y="53613"/>
                </a:lnTo>
                <a:lnTo>
                  <a:pt x="341104" y="90660"/>
                </a:lnTo>
                <a:lnTo>
                  <a:pt x="359556" y="134386"/>
                </a:lnTo>
                <a:lnTo>
                  <a:pt x="366095" y="183047"/>
                </a:lnTo>
                <a:lnTo>
                  <a:pt x="359556" y="231709"/>
                </a:lnTo>
                <a:lnTo>
                  <a:pt x="341104" y="275435"/>
                </a:lnTo>
                <a:lnTo>
                  <a:pt x="312482" y="312482"/>
                </a:lnTo>
                <a:lnTo>
                  <a:pt x="275435" y="341104"/>
                </a:lnTo>
                <a:lnTo>
                  <a:pt x="231709" y="359556"/>
                </a:lnTo>
                <a:lnTo>
                  <a:pt x="183048" y="366095"/>
                </a:lnTo>
                <a:lnTo>
                  <a:pt x="134386" y="359556"/>
                </a:lnTo>
                <a:lnTo>
                  <a:pt x="90660" y="341104"/>
                </a:lnTo>
                <a:lnTo>
                  <a:pt x="53613" y="312482"/>
                </a:lnTo>
                <a:lnTo>
                  <a:pt x="24991" y="275435"/>
                </a:lnTo>
                <a:lnTo>
                  <a:pt x="6538" y="231709"/>
                </a:lnTo>
                <a:lnTo>
                  <a:pt x="0" y="183047"/>
                </a:lnTo>
                <a:lnTo>
                  <a:pt x="6538" y="134386"/>
                </a:lnTo>
                <a:lnTo>
                  <a:pt x="24991" y="90660"/>
                </a:lnTo>
                <a:lnTo>
                  <a:pt x="53613" y="53613"/>
                </a:lnTo>
                <a:lnTo>
                  <a:pt x="90660" y="24991"/>
                </a:lnTo>
                <a:lnTo>
                  <a:pt x="134386" y="6538"/>
                </a:lnTo>
                <a:lnTo>
                  <a:pt x="18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7522903" y="7224607"/>
            <a:ext cx="366395" cy="366395"/>
          </a:xfrm>
          <a:custGeom>
            <a:avLst/>
            <a:gdLst/>
            <a:ahLst/>
            <a:cxnLst/>
            <a:rect l="l" t="t" r="r" b="b"/>
            <a:pathLst>
              <a:path w="366395" h="366395">
                <a:moveTo>
                  <a:pt x="183048" y="0"/>
                </a:moveTo>
                <a:lnTo>
                  <a:pt x="231709" y="6538"/>
                </a:lnTo>
                <a:lnTo>
                  <a:pt x="275435" y="24991"/>
                </a:lnTo>
                <a:lnTo>
                  <a:pt x="312482" y="53613"/>
                </a:lnTo>
                <a:lnTo>
                  <a:pt x="341104" y="90660"/>
                </a:lnTo>
                <a:lnTo>
                  <a:pt x="359556" y="134386"/>
                </a:lnTo>
                <a:lnTo>
                  <a:pt x="366095" y="183048"/>
                </a:lnTo>
                <a:lnTo>
                  <a:pt x="359556" y="231709"/>
                </a:lnTo>
                <a:lnTo>
                  <a:pt x="341104" y="275435"/>
                </a:lnTo>
                <a:lnTo>
                  <a:pt x="312482" y="312482"/>
                </a:lnTo>
                <a:lnTo>
                  <a:pt x="275435" y="341104"/>
                </a:lnTo>
                <a:lnTo>
                  <a:pt x="231709" y="359556"/>
                </a:lnTo>
                <a:lnTo>
                  <a:pt x="183048" y="366095"/>
                </a:lnTo>
                <a:lnTo>
                  <a:pt x="134386" y="359556"/>
                </a:lnTo>
                <a:lnTo>
                  <a:pt x="90660" y="341104"/>
                </a:lnTo>
                <a:lnTo>
                  <a:pt x="53613" y="312482"/>
                </a:lnTo>
                <a:lnTo>
                  <a:pt x="24991" y="275435"/>
                </a:lnTo>
                <a:lnTo>
                  <a:pt x="6538" y="231709"/>
                </a:lnTo>
                <a:lnTo>
                  <a:pt x="0" y="183048"/>
                </a:lnTo>
                <a:lnTo>
                  <a:pt x="6538" y="134386"/>
                </a:lnTo>
                <a:lnTo>
                  <a:pt x="24991" y="90660"/>
                </a:lnTo>
                <a:lnTo>
                  <a:pt x="53613" y="53613"/>
                </a:lnTo>
                <a:lnTo>
                  <a:pt x="90660" y="24991"/>
                </a:lnTo>
                <a:lnTo>
                  <a:pt x="134386" y="6538"/>
                </a:lnTo>
                <a:lnTo>
                  <a:pt x="1830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58867" y="1028700"/>
            <a:ext cx="8201024" cy="4933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Results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0833844" y="8215780"/>
            <a:ext cx="4984115" cy="2086610"/>
            <a:chOff x="10833844" y="8215780"/>
            <a:chExt cx="4984115" cy="2086610"/>
          </a:xfrm>
        </p:grpSpPr>
        <p:sp>
          <p:nvSpPr>
            <p:cNvPr id="5" name="object 5" descr=""/>
            <p:cNvSpPr/>
            <p:nvPr/>
          </p:nvSpPr>
          <p:spPr>
            <a:xfrm>
              <a:off x="13500389" y="8398810"/>
              <a:ext cx="2134870" cy="1028700"/>
            </a:xfrm>
            <a:custGeom>
              <a:avLst/>
              <a:gdLst/>
              <a:ahLst/>
              <a:cxnLst/>
              <a:rect l="l" t="t" r="r" b="b"/>
              <a:pathLst>
                <a:path w="2134869" h="1028700">
                  <a:moveTo>
                    <a:pt x="0" y="1028699"/>
                  </a:moveTo>
                  <a:lnTo>
                    <a:pt x="2134303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016892" y="9420302"/>
              <a:ext cx="2475230" cy="198755"/>
            </a:xfrm>
            <a:custGeom>
              <a:avLst/>
              <a:gdLst/>
              <a:ahLst/>
              <a:cxnLst/>
              <a:rect l="l" t="t" r="r" b="b"/>
              <a:pathLst>
                <a:path w="2475230" h="198754">
                  <a:moveTo>
                    <a:pt x="0" y="198616"/>
                  </a:moveTo>
                  <a:lnTo>
                    <a:pt x="247523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314200" y="9427471"/>
              <a:ext cx="178435" cy="855980"/>
            </a:xfrm>
            <a:custGeom>
              <a:avLst/>
              <a:gdLst/>
              <a:ahLst/>
              <a:cxnLst/>
              <a:rect l="l" t="t" r="r" b="b"/>
              <a:pathLst>
                <a:path w="178434" h="855979">
                  <a:moveTo>
                    <a:pt x="0" y="855593"/>
                  </a:moveTo>
                  <a:lnTo>
                    <a:pt x="177874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833836" y="8215781"/>
              <a:ext cx="4984115" cy="1570990"/>
            </a:xfrm>
            <a:custGeom>
              <a:avLst/>
              <a:gdLst/>
              <a:ahLst/>
              <a:cxnLst/>
              <a:rect l="l" t="t" r="r" b="b"/>
              <a:pathLst>
                <a:path w="4984115" h="1570990">
                  <a:moveTo>
                    <a:pt x="366102" y="1387576"/>
                  </a:moveTo>
                  <a:lnTo>
                    <a:pt x="359562" y="1338922"/>
                  </a:lnTo>
                  <a:lnTo>
                    <a:pt x="341109" y="1295196"/>
                  </a:lnTo>
                  <a:lnTo>
                    <a:pt x="312483" y="1258150"/>
                  </a:lnTo>
                  <a:lnTo>
                    <a:pt x="275437" y="1229525"/>
                  </a:lnTo>
                  <a:lnTo>
                    <a:pt x="231711" y="1211072"/>
                  </a:lnTo>
                  <a:lnTo>
                    <a:pt x="183045" y="1204531"/>
                  </a:lnTo>
                  <a:lnTo>
                    <a:pt x="134391" y="1211072"/>
                  </a:lnTo>
                  <a:lnTo>
                    <a:pt x="90665" y="1229525"/>
                  </a:lnTo>
                  <a:lnTo>
                    <a:pt x="53619" y="1258150"/>
                  </a:lnTo>
                  <a:lnTo>
                    <a:pt x="24993" y="1295196"/>
                  </a:lnTo>
                  <a:lnTo>
                    <a:pt x="6540" y="1338922"/>
                  </a:lnTo>
                  <a:lnTo>
                    <a:pt x="0" y="1387576"/>
                  </a:lnTo>
                  <a:lnTo>
                    <a:pt x="6540" y="1436243"/>
                  </a:lnTo>
                  <a:lnTo>
                    <a:pt x="24993" y="1479969"/>
                  </a:lnTo>
                  <a:lnTo>
                    <a:pt x="53619" y="1517015"/>
                  </a:lnTo>
                  <a:lnTo>
                    <a:pt x="90665" y="1545640"/>
                  </a:lnTo>
                  <a:lnTo>
                    <a:pt x="134391" y="1564093"/>
                  </a:lnTo>
                  <a:lnTo>
                    <a:pt x="183045" y="1570634"/>
                  </a:lnTo>
                  <a:lnTo>
                    <a:pt x="231711" y="1564093"/>
                  </a:lnTo>
                  <a:lnTo>
                    <a:pt x="275437" y="1545640"/>
                  </a:lnTo>
                  <a:lnTo>
                    <a:pt x="312483" y="1517015"/>
                  </a:lnTo>
                  <a:lnTo>
                    <a:pt x="341109" y="1479969"/>
                  </a:lnTo>
                  <a:lnTo>
                    <a:pt x="359562" y="1436243"/>
                  </a:lnTo>
                  <a:lnTo>
                    <a:pt x="366102" y="1387576"/>
                  </a:lnTo>
                  <a:close/>
                </a:path>
                <a:path w="4984115" h="1570990">
                  <a:moveTo>
                    <a:pt x="2841333" y="1220101"/>
                  </a:moveTo>
                  <a:lnTo>
                    <a:pt x="2834792" y="1171435"/>
                  </a:lnTo>
                  <a:lnTo>
                    <a:pt x="2816339" y="1127709"/>
                  </a:lnTo>
                  <a:lnTo>
                    <a:pt x="2787713" y="1090663"/>
                  </a:lnTo>
                  <a:lnTo>
                    <a:pt x="2750667" y="1062050"/>
                  </a:lnTo>
                  <a:lnTo>
                    <a:pt x="2706941" y="1043597"/>
                  </a:lnTo>
                  <a:lnTo>
                    <a:pt x="2658275" y="1037056"/>
                  </a:lnTo>
                  <a:lnTo>
                    <a:pt x="2609621" y="1043597"/>
                  </a:lnTo>
                  <a:lnTo>
                    <a:pt x="2565895" y="1062050"/>
                  </a:lnTo>
                  <a:lnTo>
                    <a:pt x="2528849" y="1090663"/>
                  </a:lnTo>
                  <a:lnTo>
                    <a:pt x="2500223" y="1127709"/>
                  </a:lnTo>
                  <a:lnTo>
                    <a:pt x="2481770" y="1171435"/>
                  </a:lnTo>
                  <a:lnTo>
                    <a:pt x="2475230" y="1220101"/>
                  </a:lnTo>
                  <a:lnTo>
                    <a:pt x="2481770" y="1268768"/>
                  </a:lnTo>
                  <a:lnTo>
                    <a:pt x="2500223" y="1312494"/>
                  </a:lnTo>
                  <a:lnTo>
                    <a:pt x="2528849" y="1349540"/>
                  </a:lnTo>
                  <a:lnTo>
                    <a:pt x="2565895" y="1378153"/>
                  </a:lnTo>
                  <a:lnTo>
                    <a:pt x="2609621" y="1396606"/>
                  </a:lnTo>
                  <a:lnTo>
                    <a:pt x="2658275" y="1403146"/>
                  </a:lnTo>
                  <a:lnTo>
                    <a:pt x="2706941" y="1396606"/>
                  </a:lnTo>
                  <a:lnTo>
                    <a:pt x="2750667" y="1378153"/>
                  </a:lnTo>
                  <a:lnTo>
                    <a:pt x="2787713" y="1349540"/>
                  </a:lnTo>
                  <a:lnTo>
                    <a:pt x="2816339" y="1312494"/>
                  </a:lnTo>
                  <a:lnTo>
                    <a:pt x="2834792" y="1268768"/>
                  </a:lnTo>
                  <a:lnTo>
                    <a:pt x="2841333" y="1220101"/>
                  </a:lnTo>
                  <a:close/>
                </a:path>
                <a:path w="4984115" h="1570990">
                  <a:moveTo>
                    <a:pt x="4983899" y="183057"/>
                  </a:moveTo>
                  <a:lnTo>
                    <a:pt x="4977358" y="134391"/>
                  </a:lnTo>
                  <a:lnTo>
                    <a:pt x="4958905" y="90665"/>
                  </a:lnTo>
                  <a:lnTo>
                    <a:pt x="4930292" y="53619"/>
                  </a:lnTo>
                  <a:lnTo>
                    <a:pt x="4893246" y="24993"/>
                  </a:lnTo>
                  <a:lnTo>
                    <a:pt x="4849520" y="6540"/>
                  </a:lnTo>
                  <a:lnTo>
                    <a:pt x="4800854" y="0"/>
                  </a:lnTo>
                  <a:lnTo>
                    <a:pt x="4752200" y="6540"/>
                  </a:lnTo>
                  <a:lnTo>
                    <a:pt x="4708461" y="24993"/>
                  </a:lnTo>
                  <a:lnTo>
                    <a:pt x="4671415" y="53619"/>
                  </a:lnTo>
                  <a:lnTo>
                    <a:pt x="4642802" y="90665"/>
                  </a:lnTo>
                  <a:lnTo>
                    <a:pt x="4624349" y="134391"/>
                  </a:lnTo>
                  <a:lnTo>
                    <a:pt x="4617809" y="183057"/>
                  </a:lnTo>
                  <a:lnTo>
                    <a:pt x="4624349" y="231711"/>
                  </a:lnTo>
                  <a:lnTo>
                    <a:pt x="4642802" y="275437"/>
                  </a:lnTo>
                  <a:lnTo>
                    <a:pt x="4671415" y="312483"/>
                  </a:lnTo>
                  <a:lnTo>
                    <a:pt x="4708461" y="341109"/>
                  </a:lnTo>
                  <a:lnTo>
                    <a:pt x="4752200" y="359562"/>
                  </a:lnTo>
                  <a:lnTo>
                    <a:pt x="4800854" y="366102"/>
                  </a:lnTo>
                  <a:lnTo>
                    <a:pt x="4849520" y="359562"/>
                  </a:lnTo>
                  <a:lnTo>
                    <a:pt x="4893246" y="341109"/>
                  </a:lnTo>
                  <a:lnTo>
                    <a:pt x="4930292" y="312483"/>
                  </a:lnTo>
                  <a:lnTo>
                    <a:pt x="4958905" y="275437"/>
                  </a:lnTo>
                  <a:lnTo>
                    <a:pt x="4977358" y="231711"/>
                  </a:lnTo>
                  <a:lnTo>
                    <a:pt x="4983899" y="183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394375" y="6052566"/>
            <a:ext cx="582993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19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50">
                <a:solidFill>
                  <a:srgbClr val="FFFFFF"/>
                </a:solidFill>
                <a:latin typeface="Tahoma"/>
                <a:cs typeface="Tahoma"/>
              </a:rPr>
              <a:t>each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5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dirty="0" sz="19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16000" y="2504791"/>
            <a:ext cx="5921375" cy="3072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23215">
              <a:lnSpc>
                <a:spcPct val="116500"/>
              </a:lnSpc>
              <a:spcBef>
                <a:spcPts val="100"/>
              </a:spcBef>
              <a:tabLst>
                <a:tab pos="3554095" algn="l"/>
              </a:tabLst>
            </a:pP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Poor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result,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Tahoma"/>
                <a:cs typeface="Tahoma"/>
              </a:rPr>
              <a:t>some</a:t>
            </a:r>
            <a:r>
              <a:rPr dirty="0" sz="2200" spc="-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2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recognize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every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while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other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nearly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nether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not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homogenous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200">
              <a:latin typeface="Tahoma"/>
              <a:cs typeface="Tahoma"/>
            </a:endParaRPr>
          </a:p>
          <a:p>
            <a:pPr marL="12700" marR="254635">
              <a:lnSpc>
                <a:spcPct val="116500"/>
              </a:lnSpc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certainly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reason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these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16000" y="8374095"/>
            <a:ext cx="561594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runner_predictor.py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19436" y="1028700"/>
            <a:ext cx="4943474" cy="6086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Results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187390" y="7193930"/>
            <a:ext cx="500951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Extract</a:t>
            </a:r>
            <a:r>
              <a:rPr dirty="0" sz="19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90">
                <a:solidFill>
                  <a:srgbClr val="FFFFFF"/>
                </a:solidFill>
                <a:latin typeface="Tahoma"/>
                <a:cs typeface="Tahoma"/>
              </a:rPr>
              <a:t>from</a:t>
            </a:r>
            <a:r>
              <a:rPr dirty="0" sz="19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Tahoma"/>
                <a:cs typeface="Tahoma"/>
              </a:rPr>
              <a:t>animation</a:t>
            </a:r>
            <a:r>
              <a:rPr dirty="0" sz="19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7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19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6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19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19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80">
                <a:solidFill>
                  <a:srgbClr val="FFFFFF"/>
                </a:solidFill>
                <a:latin typeface="Tahoma"/>
                <a:cs typeface="Tahoma"/>
              </a:rPr>
              <a:t>home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16000" y="8374095"/>
            <a:ext cx="570674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runner_generator.py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16000" y="2616163"/>
            <a:ext cx="6489700" cy="316992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adequate</a:t>
            </a:r>
            <a:endParaRPr sz="2200">
              <a:latin typeface="Tahoma"/>
              <a:cs typeface="Tahoma"/>
            </a:endParaRPr>
          </a:p>
          <a:p>
            <a:pPr marL="12700" marR="537210">
              <a:lnSpc>
                <a:spcPct val="116500"/>
              </a:lnSpc>
            </a:pP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can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proprely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gesture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animation.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Losses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low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validation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set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task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ask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generator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ahoma"/>
                <a:cs typeface="Tahoma"/>
              </a:rPr>
              <a:t>execute,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animation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generation,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could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also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done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taking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an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animation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directly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16000" y="6171224"/>
            <a:ext cx="6205220" cy="1196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Tahoma"/>
                <a:cs typeface="Tahoma"/>
              </a:rPr>
              <a:t>purpose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shown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the efficiency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generate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realistic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gesture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even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case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task</a:t>
            </a:r>
            <a:r>
              <a:rPr dirty="0" sz="22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059183" y="8374095"/>
            <a:ext cx="6604000" cy="883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Loss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last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Epochs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endParaRPr sz="2200">
              <a:latin typeface="Tahoma"/>
              <a:cs typeface="Tahoma"/>
            </a:endParaRPr>
          </a:p>
          <a:p>
            <a:pPr algn="ctr" marL="151765">
              <a:lnSpc>
                <a:spcPct val="100000"/>
              </a:lnSpc>
              <a:spcBef>
                <a:spcPts val="1835"/>
              </a:spcBef>
            </a:pPr>
            <a:r>
              <a:rPr dirty="0" sz="1900" spc="60">
                <a:solidFill>
                  <a:srgbClr val="FFFFFF"/>
                </a:solidFill>
                <a:latin typeface="Tahoma"/>
                <a:cs typeface="Tahoma"/>
              </a:rPr>
              <a:t>Epoch</a:t>
            </a:r>
            <a:r>
              <a:rPr dirty="0" sz="19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060</a:t>
            </a:r>
            <a:r>
              <a:rPr dirty="0" sz="19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315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9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55">
                <a:solidFill>
                  <a:srgbClr val="FFFFFF"/>
                </a:solidFill>
                <a:latin typeface="Tahoma"/>
                <a:cs typeface="Tahoma"/>
              </a:rPr>
              <a:t>train</a:t>
            </a:r>
            <a:r>
              <a:rPr dirty="0" sz="19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0.07081</a:t>
            </a:r>
            <a:r>
              <a:rPr dirty="0" sz="19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315">
                <a:solidFill>
                  <a:srgbClr val="FFFFFF"/>
                </a:solidFill>
                <a:latin typeface="Tahoma"/>
                <a:cs typeface="Tahoma"/>
              </a:rPr>
              <a:t>|</a:t>
            </a:r>
            <a:r>
              <a:rPr dirty="0" sz="1900" spc="-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>
                <a:solidFill>
                  <a:srgbClr val="FFFFFF"/>
                </a:solidFill>
                <a:latin typeface="Tahoma"/>
                <a:cs typeface="Tahoma"/>
              </a:rPr>
              <a:t>val</a:t>
            </a:r>
            <a:r>
              <a:rPr dirty="0" sz="19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900" spc="-10">
                <a:solidFill>
                  <a:srgbClr val="FFFFFF"/>
                </a:solidFill>
                <a:latin typeface="Tahoma"/>
                <a:cs typeface="Tahoma"/>
              </a:rPr>
              <a:t>0.07614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906309" y="3125787"/>
            <a:ext cx="10488295" cy="985519"/>
            <a:chOff x="3906309" y="3125787"/>
            <a:chExt cx="10488295" cy="985519"/>
          </a:xfrm>
        </p:grpSpPr>
        <p:sp>
          <p:nvSpPr>
            <p:cNvPr id="4" name="object 4" descr=""/>
            <p:cNvSpPr/>
            <p:nvPr/>
          </p:nvSpPr>
          <p:spPr>
            <a:xfrm>
              <a:off x="4089484" y="3290635"/>
              <a:ext cx="5054600" cy="637540"/>
            </a:xfrm>
            <a:custGeom>
              <a:avLst/>
              <a:gdLst/>
              <a:ahLst/>
              <a:cxnLst/>
              <a:rect l="l" t="t" r="r" b="b"/>
              <a:pathLst>
                <a:path w="5054600" h="637539">
                  <a:moveTo>
                    <a:pt x="0" y="637385"/>
                  </a:moveTo>
                  <a:lnTo>
                    <a:pt x="5054515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9177" y="3308960"/>
              <a:ext cx="4902200" cy="619125"/>
            </a:xfrm>
            <a:custGeom>
              <a:avLst/>
              <a:gdLst/>
              <a:ahLst/>
              <a:cxnLst/>
              <a:rect l="l" t="t" r="r" b="b"/>
              <a:pathLst>
                <a:path w="4902200" h="619125">
                  <a:moveTo>
                    <a:pt x="4901733" y="61905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6304" y="3125786"/>
              <a:ext cx="10488295" cy="985519"/>
            </a:xfrm>
            <a:custGeom>
              <a:avLst/>
              <a:gdLst/>
              <a:ahLst/>
              <a:cxnLst/>
              <a:rect l="l" t="t" r="r" b="b"/>
              <a:pathLst>
                <a:path w="10488294" h="985520">
                  <a:moveTo>
                    <a:pt x="366090" y="802119"/>
                  </a:moveTo>
                  <a:lnTo>
                    <a:pt x="359562" y="753452"/>
                  </a:lnTo>
                  <a:lnTo>
                    <a:pt x="341109" y="709726"/>
                  </a:lnTo>
                  <a:lnTo>
                    <a:pt x="312483" y="672680"/>
                  </a:lnTo>
                  <a:lnTo>
                    <a:pt x="275437" y="644055"/>
                  </a:lnTo>
                  <a:lnTo>
                    <a:pt x="231711" y="625602"/>
                  </a:lnTo>
                  <a:lnTo>
                    <a:pt x="183045" y="619061"/>
                  </a:lnTo>
                  <a:lnTo>
                    <a:pt x="134391" y="625602"/>
                  </a:lnTo>
                  <a:lnTo>
                    <a:pt x="90665" y="644055"/>
                  </a:lnTo>
                  <a:lnTo>
                    <a:pt x="53606" y="672680"/>
                  </a:lnTo>
                  <a:lnTo>
                    <a:pt x="24993" y="709726"/>
                  </a:lnTo>
                  <a:lnTo>
                    <a:pt x="6540" y="753452"/>
                  </a:lnTo>
                  <a:lnTo>
                    <a:pt x="0" y="802119"/>
                  </a:lnTo>
                  <a:lnTo>
                    <a:pt x="6540" y="850773"/>
                  </a:lnTo>
                  <a:lnTo>
                    <a:pt x="24993" y="894499"/>
                  </a:lnTo>
                  <a:lnTo>
                    <a:pt x="53606" y="931545"/>
                  </a:lnTo>
                  <a:lnTo>
                    <a:pt x="90665" y="960170"/>
                  </a:lnTo>
                  <a:lnTo>
                    <a:pt x="134391" y="978623"/>
                  </a:lnTo>
                  <a:lnTo>
                    <a:pt x="183045" y="985164"/>
                  </a:lnTo>
                  <a:lnTo>
                    <a:pt x="231711" y="978623"/>
                  </a:lnTo>
                  <a:lnTo>
                    <a:pt x="275437" y="960170"/>
                  </a:lnTo>
                  <a:lnTo>
                    <a:pt x="312483" y="931545"/>
                  </a:lnTo>
                  <a:lnTo>
                    <a:pt x="341109" y="894499"/>
                  </a:lnTo>
                  <a:lnTo>
                    <a:pt x="359562" y="850773"/>
                  </a:lnTo>
                  <a:lnTo>
                    <a:pt x="366090" y="802119"/>
                  </a:lnTo>
                  <a:close/>
                </a:path>
                <a:path w="10488294" h="985520">
                  <a:moveTo>
                    <a:pt x="5425808" y="183057"/>
                  </a:moveTo>
                  <a:lnTo>
                    <a:pt x="5419268" y="134391"/>
                  </a:lnTo>
                  <a:lnTo>
                    <a:pt x="5400814" y="90665"/>
                  </a:lnTo>
                  <a:lnTo>
                    <a:pt x="5372201" y="53619"/>
                  </a:lnTo>
                  <a:lnTo>
                    <a:pt x="5335155" y="24993"/>
                  </a:lnTo>
                  <a:lnTo>
                    <a:pt x="5291429" y="6540"/>
                  </a:lnTo>
                  <a:lnTo>
                    <a:pt x="5242763" y="0"/>
                  </a:lnTo>
                  <a:lnTo>
                    <a:pt x="5194097" y="6540"/>
                  </a:lnTo>
                  <a:lnTo>
                    <a:pt x="5150370" y="24993"/>
                  </a:lnTo>
                  <a:lnTo>
                    <a:pt x="5113325" y="53619"/>
                  </a:lnTo>
                  <a:lnTo>
                    <a:pt x="5084711" y="90665"/>
                  </a:lnTo>
                  <a:lnTo>
                    <a:pt x="5066258" y="134391"/>
                  </a:lnTo>
                  <a:lnTo>
                    <a:pt x="5059718" y="183057"/>
                  </a:lnTo>
                  <a:lnTo>
                    <a:pt x="5066258" y="231711"/>
                  </a:lnTo>
                  <a:lnTo>
                    <a:pt x="5084711" y="275437"/>
                  </a:lnTo>
                  <a:lnTo>
                    <a:pt x="5113325" y="312483"/>
                  </a:lnTo>
                  <a:lnTo>
                    <a:pt x="5150370" y="341109"/>
                  </a:lnTo>
                  <a:lnTo>
                    <a:pt x="5194097" y="359562"/>
                  </a:lnTo>
                  <a:lnTo>
                    <a:pt x="5242763" y="366102"/>
                  </a:lnTo>
                  <a:lnTo>
                    <a:pt x="5291429" y="359562"/>
                  </a:lnTo>
                  <a:lnTo>
                    <a:pt x="5335155" y="341109"/>
                  </a:lnTo>
                  <a:lnTo>
                    <a:pt x="5372201" y="312483"/>
                  </a:lnTo>
                  <a:lnTo>
                    <a:pt x="5400814" y="275437"/>
                  </a:lnTo>
                  <a:lnTo>
                    <a:pt x="5419268" y="231711"/>
                  </a:lnTo>
                  <a:lnTo>
                    <a:pt x="5425808" y="183057"/>
                  </a:lnTo>
                  <a:close/>
                </a:path>
                <a:path w="10488294" h="985520">
                  <a:moveTo>
                    <a:pt x="10487736" y="802119"/>
                  </a:moveTo>
                  <a:lnTo>
                    <a:pt x="10481196" y="753452"/>
                  </a:lnTo>
                  <a:lnTo>
                    <a:pt x="10462743" y="709726"/>
                  </a:lnTo>
                  <a:lnTo>
                    <a:pt x="10434117" y="672680"/>
                  </a:lnTo>
                  <a:lnTo>
                    <a:pt x="10397071" y="644055"/>
                  </a:lnTo>
                  <a:lnTo>
                    <a:pt x="10353345" y="625602"/>
                  </a:lnTo>
                  <a:lnTo>
                    <a:pt x="10304678" y="619061"/>
                  </a:lnTo>
                  <a:lnTo>
                    <a:pt x="10256025" y="625602"/>
                  </a:lnTo>
                  <a:lnTo>
                    <a:pt x="10212299" y="644055"/>
                  </a:lnTo>
                  <a:lnTo>
                    <a:pt x="10175253" y="672680"/>
                  </a:lnTo>
                  <a:lnTo>
                    <a:pt x="10146627" y="709726"/>
                  </a:lnTo>
                  <a:lnTo>
                    <a:pt x="10128174" y="753452"/>
                  </a:lnTo>
                  <a:lnTo>
                    <a:pt x="10121633" y="802119"/>
                  </a:lnTo>
                  <a:lnTo>
                    <a:pt x="10128174" y="850773"/>
                  </a:lnTo>
                  <a:lnTo>
                    <a:pt x="10146627" y="894499"/>
                  </a:lnTo>
                  <a:lnTo>
                    <a:pt x="10175253" y="931545"/>
                  </a:lnTo>
                  <a:lnTo>
                    <a:pt x="10212299" y="960170"/>
                  </a:lnTo>
                  <a:lnTo>
                    <a:pt x="10256025" y="978623"/>
                  </a:lnTo>
                  <a:lnTo>
                    <a:pt x="10304678" y="985164"/>
                  </a:lnTo>
                  <a:lnTo>
                    <a:pt x="10353345" y="978623"/>
                  </a:lnTo>
                  <a:lnTo>
                    <a:pt x="10397071" y="960170"/>
                  </a:lnTo>
                  <a:lnTo>
                    <a:pt x="10434117" y="931545"/>
                  </a:lnTo>
                  <a:lnTo>
                    <a:pt x="10462743" y="894499"/>
                  </a:lnTo>
                  <a:lnTo>
                    <a:pt x="10481196" y="850773"/>
                  </a:lnTo>
                  <a:lnTo>
                    <a:pt x="10487736" y="8021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10945521" y="6704583"/>
            <a:ext cx="296545" cy="1004569"/>
          </a:xfrm>
          <a:custGeom>
            <a:avLst/>
            <a:gdLst/>
            <a:ahLst/>
            <a:cxnLst/>
            <a:rect l="l" t="t" r="r" b="b"/>
            <a:pathLst>
              <a:path w="296545" h="1004570">
                <a:moveTo>
                  <a:pt x="51689" y="453656"/>
                </a:moveTo>
                <a:lnTo>
                  <a:pt x="50622" y="449402"/>
                </a:lnTo>
                <a:lnTo>
                  <a:pt x="50063" y="461098"/>
                </a:lnTo>
                <a:lnTo>
                  <a:pt x="51485" y="457796"/>
                </a:lnTo>
                <a:lnTo>
                  <a:pt x="51689" y="453656"/>
                </a:lnTo>
                <a:close/>
              </a:path>
              <a:path w="296545" h="1004570">
                <a:moveTo>
                  <a:pt x="54089" y="430530"/>
                </a:moveTo>
                <a:lnTo>
                  <a:pt x="52997" y="426732"/>
                </a:lnTo>
                <a:lnTo>
                  <a:pt x="52552" y="435978"/>
                </a:lnTo>
                <a:lnTo>
                  <a:pt x="53898" y="434301"/>
                </a:lnTo>
                <a:lnTo>
                  <a:pt x="54089" y="430530"/>
                </a:lnTo>
                <a:close/>
              </a:path>
              <a:path w="296545" h="1004570">
                <a:moveTo>
                  <a:pt x="55956" y="418223"/>
                </a:moveTo>
                <a:lnTo>
                  <a:pt x="54724" y="417296"/>
                </a:lnTo>
                <a:lnTo>
                  <a:pt x="54597" y="419823"/>
                </a:lnTo>
                <a:lnTo>
                  <a:pt x="55956" y="418223"/>
                </a:lnTo>
                <a:close/>
              </a:path>
              <a:path w="296545" h="1004570">
                <a:moveTo>
                  <a:pt x="64681" y="369239"/>
                </a:moveTo>
                <a:lnTo>
                  <a:pt x="63474" y="368007"/>
                </a:lnTo>
                <a:lnTo>
                  <a:pt x="63665" y="364121"/>
                </a:lnTo>
                <a:lnTo>
                  <a:pt x="60896" y="368744"/>
                </a:lnTo>
                <a:lnTo>
                  <a:pt x="59474" y="371856"/>
                </a:lnTo>
                <a:lnTo>
                  <a:pt x="58191" y="371983"/>
                </a:lnTo>
                <a:lnTo>
                  <a:pt x="58242" y="371106"/>
                </a:lnTo>
                <a:lnTo>
                  <a:pt x="57010" y="370293"/>
                </a:lnTo>
                <a:lnTo>
                  <a:pt x="54724" y="417296"/>
                </a:lnTo>
                <a:lnTo>
                  <a:pt x="56057" y="415912"/>
                </a:lnTo>
                <a:lnTo>
                  <a:pt x="57137" y="393750"/>
                </a:lnTo>
                <a:lnTo>
                  <a:pt x="56388" y="409257"/>
                </a:lnTo>
                <a:lnTo>
                  <a:pt x="61658" y="379069"/>
                </a:lnTo>
                <a:lnTo>
                  <a:pt x="64681" y="369239"/>
                </a:lnTo>
                <a:close/>
              </a:path>
              <a:path w="296545" h="1004570">
                <a:moveTo>
                  <a:pt x="296252" y="25273"/>
                </a:moveTo>
                <a:lnTo>
                  <a:pt x="293865" y="21869"/>
                </a:lnTo>
                <a:lnTo>
                  <a:pt x="294132" y="16370"/>
                </a:lnTo>
                <a:lnTo>
                  <a:pt x="289102" y="15290"/>
                </a:lnTo>
                <a:lnTo>
                  <a:pt x="289128" y="14770"/>
                </a:lnTo>
                <a:lnTo>
                  <a:pt x="287858" y="14630"/>
                </a:lnTo>
                <a:lnTo>
                  <a:pt x="286575" y="14909"/>
                </a:lnTo>
                <a:lnTo>
                  <a:pt x="284137" y="12750"/>
                </a:lnTo>
                <a:lnTo>
                  <a:pt x="286905" y="8204"/>
                </a:lnTo>
                <a:lnTo>
                  <a:pt x="281863" y="7162"/>
                </a:lnTo>
                <a:lnTo>
                  <a:pt x="275856" y="0"/>
                </a:lnTo>
                <a:lnTo>
                  <a:pt x="234010" y="23825"/>
                </a:lnTo>
                <a:lnTo>
                  <a:pt x="174193" y="77457"/>
                </a:lnTo>
                <a:lnTo>
                  <a:pt x="141986" y="112509"/>
                </a:lnTo>
                <a:lnTo>
                  <a:pt x="113461" y="149910"/>
                </a:lnTo>
                <a:lnTo>
                  <a:pt x="88646" y="189636"/>
                </a:lnTo>
                <a:lnTo>
                  <a:pt x="65011" y="231495"/>
                </a:lnTo>
                <a:lnTo>
                  <a:pt x="43649" y="278688"/>
                </a:lnTo>
                <a:lnTo>
                  <a:pt x="27343" y="326491"/>
                </a:lnTo>
                <a:lnTo>
                  <a:pt x="14820" y="374853"/>
                </a:lnTo>
                <a:lnTo>
                  <a:pt x="6096" y="423748"/>
                </a:lnTo>
                <a:lnTo>
                  <a:pt x="1155" y="473189"/>
                </a:lnTo>
                <a:lnTo>
                  <a:pt x="0" y="523138"/>
                </a:lnTo>
                <a:lnTo>
                  <a:pt x="3911" y="573671"/>
                </a:lnTo>
                <a:lnTo>
                  <a:pt x="9067" y="624586"/>
                </a:lnTo>
                <a:lnTo>
                  <a:pt x="18237" y="671550"/>
                </a:lnTo>
                <a:lnTo>
                  <a:pt x="31254" y="717626"/>
                </a:lnTo>
                <a:lnTo>
                  <a:pt x="36855" y="733412"/>
                </a:lnTo>
                <a:lnTo>
                  <a:pt x="45593" y="762914"/>
                </a:lnTo>
                <a:lnTo>
                  <a:pt x="63766" y="807758"/>
                </a:lnTo>
                <a:lnTo>
                  <a:pt x="73939" y="833780"/>
                </a:lnTo>
                <a:lnTo>
                  <a:pt x="95605" y="885266"/>
                </a:lnTo>
                <a:lnTo>
                  <a:pt x="107073" y="911009"/>
                </a:lnTo>
                <a:lnTo>
                  <a:pt x="108292" y="912012"/>
                </a:lnTo>
                <a:lnTo>
                  <a:pt x="109524" y="912977"/>
                </a:lnTo>
                <a:lnTo>
                  <a:pt x="110744" y="913980"/>
                </a:lnTo>
                <a:lnTo>
                  <a:pt x="110451" y="919937"/>
                </a:lnTo>
                <a:lnTo>
                  <a:pt x="107950" y="919099"/>
                </a:lnTo>
                <a:lnTo>
                  <a:pt x="108013" y="917892"/>
                </a:lnTo>
                <a:lnTo>
                  <a:pt x="98120" y="912050"/>
                </a:lnTo>
                <a:lnTo>
                  <a:pt x="89535" y="905510"/>
                </a:lnTo>
                <a:lnTo>
                  <a:pt x="82257" y="898423"/>
                </a:lnTo>
                <a:lnTo>
                  <a:pt x="73723" y="890866"/>
                </a:lnTo>
                <a:lnTo>
                  <a:pt x="68872" y="885812"/>
                </a:lnTo>
                <a:lnTo>
                  <a:pt x="62750" y="881138"/>
                </a:lnTo>
                <a:lnTo>
                  <a:pt x="56591" y="877062"/>
                </a:lnTo>
                <a:lnTo>
                  <a:pt x="50393" y="873721"/>
                </a:lnTo>
                <a:lnTo>
                  <a:pt x="38100" y="864908"/>
                </a:lnTo>
                <a:lnTo>
                  <a:pt x="26835" y="861314"/>
                </a:lnTo>
                <a:lnTo>
                  <a:pt x="15316" y="862812"/>
                </a:lnTo>
                <a:lnTo>
                  <a:pt x="2286" y="869315"/>
                </a:lnTo>
                <a:lnTo>
                  <a:pt x="34112" y="920927"/>
                </a:lnTo>
                <a:lnTo>
                  <a:pt x="87845" y="966558"/>
                </a:lnTo>
                <a:lnTo>
                  <a:pt x="97675" y="973594"/>
                </a:lnTo>
                <a:lnTo>
                  <a:pt x="106235" y="980694"/>
                </a:lnTo>
                <a:lnTo>
                  <a:pt x="107442" y="982091"/>
                </a:lnTo>
                <a:lnTo>
                  <a:pt x="114795" y="987806"/>
                </a:lnTo>
                <a:lnTo>
                  <a:pt x="124637" y="994638"/>
                </a:lnTo>
                <a:lnTo>
                  <a:pt x="124625" y="994892"/>
                </a:lnTo>
                <a:lnTo>
                  <a:pt x="128308" y="997356"/>
                </a:lnTo>
                <a:lnTo>
                  <a:pt x="131991" y="1000074"/>
                </a:lnTo>
                <a:lnTo>
                  <a:pt x="135724" y="1001852"/>
                </a:lnTo>
                <a:lnTo>
                  <a:pt x="141973" y="1003985"/>
                </a:lnTo>
                <a:lnTo>
                  <a:pt x="152260" y="1001674"/>
                </a:lnTo>
                <a:lnTo>
                  <a:pt x="167830" y="995184"/>
                </a:lnTo>
                <a:lnTo>
                  <a:pt x="174307" y="992847"/>
                </a:lnTo>
                <a:lnTo>
                  <a:pt x="179578" y="989101"/>
                </a:lnTo>
                <a:lnTo>
                  <a:pt x="184873" y="984821"/>
                </a:lnTo>
                <a:lnTo>
                  <a:pt x="186220" y="983221"/>
                </a:lnTo>
                <a:lnTo>
                  <a:pt x="188836" y="981659"/>
                </a:lnTo>
                <a:lnTo>
                  <a:pt x="188963" y="979055"/>
                </a:lnTo>
                <a:lnTo>
                  <a:pt x="192862" y="977163"/>
                </a:lnTo>
                <a:lnTo>
                  <a:pt x="195465" y="975969"/>
                </a:lnTo>
                <a:lnTo>
                  <a:pt x="196075" y="963447"/>
                </a:lnTo>
                <a:lnTo>
                  <a:pt x="195478" y="949629"/>
                </a:lnTo>
                <a:lnTo>
                  <a:pt x="196138" y="935875"/>
                </a:lnTo>
                <a:lnTo>
                  <a:pt x="196189" y="908494"/>
                </a:lnTo>
                <a:lnTo>
                  <a:pt x="196202" y="908304"/>
                </a:lnTo>
                <a:lnTo>
                  <a:pt x="196265" y="907021"/>
                </a:lnTo>
                <a:lnTo>
                  <a:pt x="198932" y="904570"/>
                </a:lnTo>
                <a:lnTo>
                  <a:pt x="196786" y="896467"/>
                </a:lnTo>
                <a:lnTo>
                  <a:pt x="198107" y="895273"/>
                </a:lnTo>
                <a:lnTo>
                  <a:pt x="199504" y="892810"/>
                </a:lnTo>
                <a:lnTo>
                  <a:pt x="198628" y="884720"/>
                </a:lnTo>
                <a:lnTo>
                  <a:pt x="199974" y="883183"/>
                </a:lnTo>
                <a:lnTo>
                  <a:pt x="201282" y="882434"/>
                </a:lnTo>
                <a:lnTo>
                  <a:pt x="200152" y="879386"/>
                </a:lnTo>
                <a:lnTo>
                  <a:pt x="200291" y="876604"/>
                </a:lnTo>
                <a:lnTo>
                  <a:pt x="214376" y="822159"/>
                </a:lnTo>
                <a:lnTo>
                  <a:pt x="235966" y="770204"/>
                </a:lnTo>
                <a:lnTo>
                  <a:pt x="237363" y="767664"/>
                </a:lnTo>
                <a:lnTo>
                  <a:pt x="237490" y="764997"/>
                </a:lnTo>
                <a:lnTo>
                  <a:pt x="238887" y="762419"/>
                </a:lnTo>
                <a:lnTo>
                  <a:pt x="240309" y="759345"/>
                </a:lnTo>
                <a:lnTo>
                  <a:pt x="241744" y="755865"/>
                </a:lnTo>
                <a:lnTo>
                  <a:pt x="238150" y="751306"/>
                </a:lnTo>
                <a:lnTo>
                  <a:pt x="233057" y="751586"/>
                </a:lnTo>
                <a:lnTo>
                  <a:pt x="231698" y="753186"/>
                </a:lnTo>
                <a:lnTo>
                  <a:pt x="225145" y="757377"/>
                </a:lnTo>
                <a:lnTo>
                  <a:pt x="217373" y="760247"/>
                </a:lnTo>
                <a:lnTo>
                  <a:pt x="209613" y="762952"/>
                </a:lnTo>
                <a:lnTo>
                  <a:pt x="203073" y="766610"/>
                </a:lnTo>
                <a:lnTo>
                  <a:pt x="181025" y="801827"/>
                </a:lnTo>
                <a:lnTo>
                  <a:pt x="159473" y="853033"/>
                </a:lnTo>
                <a:lnTo>
                  <a:pt x="151815" y="879703"/>
                </a:lnTo>
                <a:lnTo>
                  <a:pt x="150393" y="882878"/>
                </a:lnTo>
                <a:lnTo>
                  <a:pt x="150228" y="886307"/>
                </a:lnTo>
                <a:lnTo>
                  <a:pt x="147383" y="892632"/>
                </a:lnTo>
                <a:lnTo>
                  <a:pt x="143624" y="891463"/>
                </a:lnTo>
                <a:lnTo>
                  <a:pt x="141173" y="889609"/>
                </a:lnTo>
                <a:lnTo>
                  <a:pt x="142621" y="885901"/>
                </a:lnTo>
                <a:lnTo>
                  <a:pt x="141478" y="883158"/>
                </a:lnTo>
                <a:lnTo>
                  <a:pt x="137756" y="881240"/>
                </a:lnTo>
                <a:lnTo>
                  <a:pt x="138099" y="874344"/>
                </a:lnTo>
                <a:lnTo>
                  <a:pt x="134378" y="872388"/>
                </a:lnTo>
                <a:lnTo>
                  <a:pt x="134442" y="870953"/>
                </a:lnTo>
                <a:lnTo>
                  <a:pt x="133184" y="870635"/>
                </a:lnTo>
                <a:lnTo>
                  <a:pt x="133350" y="867283"/>
                </a:lnTo>
                <a:lnTo>
                  <a:pt x="132232" y="864120"/>
                </a:lnTo>
                <a:lnTo>
                  <a:pt x="129781" y="862190"/>
                </a:lnTo>
                <a:lnTo>
                  <a:pt x="128625" y="859866"/>
                </a:lnTo>
                <a:lnTo>
                  <a:pt x="128739" y="857491"/>
                </a:lnTo>
                <a:lnTo>
                  <a:pt x="120802" y="837603"/>
                </a:lnTo>
                <a:lnTo>
                  <a:pt x="114033" y="819899"/>
                </a:lnTo>
                <a:lnTo>
                  <a:pt x="99225" y="784313"/>
                </a:lnTo>
                <a:lnTo>
                  <a:pt x="75692" y="719175"/>
                </a:lnTo>
                <a:lnTo>
                  <a:pt x="73723" y="707174"/>
                </a:lnTo>
                <a:lnTo>
                  <a:pt x="71475" y="701255"/>
                </a:lnTo>
                <a:lnTo>
                  <a:pt x="60858" y="657910"/>
                </a:lnTo>
                <a:lnTo>
                  <a:pt x="54076" y="614235"/>
                </a:lnTo>
                <a:lnTo>
                  <a:pt x="48590" y="570077"/>
                </a:lnTo>
                <a:lnTo>
                  <a:pt x="48196" y="525602"/>
                </a:lnTo>
                <a:lnTo>
                  <a:pt x="48971" y="509663"/>
                </a:lnTo>
                <a:lnTo>
                  <a:pt x="48475" y="493674"/>
                </a:lnTo>
                <a:lnTo>
                  <a:pt x="50622" y="449402"/>
                </a:lnTo>
                <a:lnTo>
                  <a:pt x="51955" y="448195"/>
                </a:lnTo>
                <a:lnTo>
                  <a:pt x="53352" y="445719"/>
                </a:lnTo>
                <a:lnTo>
                  <a:pt x="52463" y="437718"/>
                </a:lnTo>
                <a:lnTo>
                  <a:pt x="52997" y="426732"/>
                </a:lnTo>
                <a:lnTo>
                  <a:pt x="55638" y="424713"/>
                </a:lnTo>
                <a:lnTo>
                  <a:pt x="55753" y="422338"/>
                </a:lnTo>
                <a:lnTo>
                  <a:pt x="54597" y="419823"/>
                </a:lnTo>
                <a:lnTo>
                  <a:pt x="57073" y="368757"/>
                </a:lnTo>
                <a:lnTo>
                  <a:pt x="55867" y="367563"/>
                </a:lnTo>
                <a:lnTo>
                  <a:pt x="75374" y="306222"/>
                </a:lnTo>
                <a:lnTo>
                  <a:pt x="101130" y="247002"/>
                </a:lnTo>
                <a:lnTo>
                  <a:pt x="141439" y="175971"/>
                </a:lnTo>
                <a:lnTo>
                  <a:pt x="142786" y="174586"/>
                </a:lnTo>
                <a:lnTo>
                  <a:pt x="142798" y="174294"/>
                </a:lnTo>
                <a:lnTo>
                  <a:pt x="141554" y="173812"/>
                </a:lnTo>
                <a:lnTo>
                  <a:pt x="142798" y="174180"/>
                </a:lnTo>
                <a:lnTo>
                  <a:pt x="144106" y="173634"/>
                </a:lnTo>
                <a:lnTo>
                  <a:pt x="144221" y="171145"/>
                </a:lnTo>
                <a:lnTo>
                  <a:pt x="146799" y="170586"/>
                </a:lnTo>
                <a:lnTo>
                  <a:pt x="146926" y="167843"/>
                </a:lnTo>
                <a:lnTo>
                  <a:pt x="148221" y="167259"/>
                </a:lnTo>
                <a:lnTo>
                  <a:pt x="149555" y="166154"/>
                </a:lnTo>
                <a:lnTo>
                  <a:pt x="149631" y="164528"/>
                </a:lnTo>
                <a:lnTo>
                  <a:pt x="150926" y="163995"/>
                </a:lnTo>
                <a:lnTo>
                  <a:pt x="150952" y="163410"/>
                </a:lnTo>
                <a:lnTo>
                  <a:pt x="152247" y="162890"/>
                </a:lnTo>
                <a:lnTo>
                  <a:pt x="151066" y="161163"/>
                </a:lnTo>
                <a:lnTo>
                  <a:pt x="153631" y="160680"/>
                </a:lnTo>
                <a:lnTo>
                  <a:pt x="153771" y="157899"/>
                </a:lnTo>
                <a:lnTo>
                  <a:pt x="155067" y="157391"/>
                </a:lnTo>
                <a:lnTo>
                  <a:pt x="156387" y="156324"/>
                </a:lnTo>
                <a:lnTo>
                  <a:pt x="156464" y="154660"/>
                </a:lnTo>
                <a:lnTo>
                  <a:pt x="157759" y="154165"/>
                </a:lnTo>
                <a:lnTo>
                  <a:pt x="159080" y="153085"/>
                </a:lnTo>
                <a:lnTo>
                  <a:pt x="159194" y="150774"/>
                </a:lnTo>
                <a:lnTo>
                  <a:pt x="159575" y="150660"/>
                </a:lnTo>
                <a:lnTo>
                  <a:pt x="160337" y="149593"/>
                </a:lnTo>
                <a:lnTo>
                  <a:pt x="160540" y="149339"/>
                </a:lnTo>
                <a:lnTo>
                  <a:pt x="160604" y="148094"/>
                </a:lnTo>
                <a:lnTo>
                  <a:pt x="163156" y="147701"/>
                </a:lnTo>
                <a:lnTo>
                  <a:pt x="163296" y="144868"/>
                </a:lnTo>
                <a:lnTo>
                  <a:pt x="164592" y="144399"/>
                </a:lnTo>
                <a:lnTo>
                  <a:pt x="165912" y="143408"/>
                </a:lnTo>
                <a:lnTo>
                  <a:pt x="166001" y="141643"/>
                </a:lnTo>
                <a:lnTo>
                  <a:pt x="167284" y="141211"/>
                </a:lnTo>
                <a:lnTo>
                  <a:pt x="168617" y="140182"/>
                </a:lnTo>
                <a:lnTo>
                  <a:pt x="168694" y="138442"/>
                </a:lnTo>
                <a:lnTo>
                  <a:pt x="169989" y="138010"/>
                </a:lnTo>
                <a:lnTo>
                  <a:pt x="171284" y="137528"/>
                </a:lnTo>
                <a:lnTo>
                  <a:pt x="171386" y="135331"/>
                </a:lnTo>
                <a:lnTo>
                  <a:pt x="172681" y="134823"/>
                </a:lnTo>
                <a:lnTo>
                  <a:pt x="174002" y="133794"/>
                </a:lnTo>
                <a:lnTo>
                  <a:pt x="174091" y="132130"/>
                </a:lnTo>
                <a:lnTo>
                  <a:pt x="198323" y="104330"/>
                </a:lnTo>
                <a:lnTo>
                  <a:pt x="201168" y="98158"/>
                </a:lnTo>
                <a:lnTo>
                  <a:pt x="206451" y="94068"/>
                </a:lnTo>
                <a:lnTo>
                  <a:pt x="210489" y="89395"/>
                </a:lnTo>
                <a:lnTo>
                  <a:pt x="211747" y="89636"/>
                </a:lnTo>
                <a:lnTo>
                  <a:pt x="211734" y="89979"/>
                </a:lnTo>
                <a:lnTo>
                  <a:pt x="212953" y="91097"/>
                </a:lnTo>
                <a:lnTo>
                  <a:pt x="214185" y="91986"/>
                </a:lnTo>
                <a:lnTo>
                  <a:pt x="214122" y="93116"/>
                </a:lnTo>
                <a:lnTo>
                  <a:pt x="218097" y="89979"/>
                </a:lnTo>
                <a:lnTo>
                  <a:pt x="222046" y="87122"/>
                </a:lnTo>
                <a:lnTo>
                  <a:pt x="223545" y="82384"/>
                </a:lnTo>
                <a:lnTo>
                  <a:pt x="224828" y="82042"/>
                </a:lnTo>
                <a:lnTo>
                  <a:pt x="226123" y="81686"/>
                </a:lnTo>
                <a:lnTo>
                  <a:pt x="226275" y="78524"/>
                </a:lnTo>
                <a:lnTo>
                  <a:pt x="224917" y="80454"/>
                </a:lnTo>
                <a:lnTo>
                  <a:pt x="224955" y="79552"/>
                </a:lnTo>
                <a:lnTo>
                  <a:pt x="226275" y="78524"/>
                </a:lnTo>
                <a:lnTo>
                  <a:pt x="226263" y="78905"/>
                </a:lnTo>
                <a:lnTo>
                  <a:pt x="228815" y="78638"/>
                </a:lnTo>
                <a:lnTo>
                  <a:pt x="230162" y="77152"/>
                </a:lnTo>
                <a:lnTo>
                  <a:pt x="231533" y="74955"/>
                </a:lnTo>
                <a:lnTo>
                  <a:pt x="232816" y="74752"/>
                </a:lnTo>
                <a:lnTo>
                  <a:pt x="234124" y="73990"/>
                </a:lnTo>
                <a:lnTo>
                  <a:pt x="234213" y="72288"/>
                </a:lnTo>
                <a:lnTo>
                  <a:pt x="235496" y="71843"/>
                </a:lnTo>
                <a:lnTo>
                  <a:pt x="235635" y="69037"/>
                </a:lnTo>
                <a:lnTo>
                  <a:pt x="236918" y="68910"/>
                </a:lnTo>
                <a:lnTo>
                  <a:pt x="235635" y="69113"/>
                </a:lnTo>
                <a:lnTo>
                  <a:pt x="235508" y="71678"/>
                </a:lnTo>
                <a:lnTo>
                  <a:pt x="236816" y="70827"/>
                </a:lnTo>
                <a:lnTo>
                  <a:pt x="236905" y="69062"/>
                </a:lnTo>
                <a:lnTo>
                  <a:pt x="238188" y="68897"/>
                </a:lnTo>
                <a:lnTo>
                  <a:pt x="238201" y="68478"/>
                </a:lnTo>
                <a:lnTo>
                  <a:pt x="239509" y="67716"/>
                </a:lnTo>
                <a:lnTo>
                  <a:pt x="243446" y="65290"/>
                </a:lnTo>
                <a:lnTo>
                  <a:pt x="246138" y="62103"/>
                </a:lnTo>
                <a:lnTo>
                  <a:pt x="248881" y="58077"/>
                </a:lnTo>
                <a:lnTo>
                  <a:pt x="252780" y="56261"/>
                </a:lnTo>
                <a:lnTo>
                  <a:pt x="255409" y="54470"/>
                </a:lnTo>
                <a:lnTo>
                  <a:pt x="256844" y="51244"/>
                </a:lnTo>
                <a:lnTo>
                  <a:pt x="258127" y="51104"/>
                </a:lnTo>
                <a:lnTo>
                  <a:pt x="259410" y="50774"/>
                </a:lnTo>
                <a:lnTo>
                  <a:pt x="260769" y="48983"/>
                </a:lnTo>
                <a:lnTo>
                  <a:pt x="262115" y="47345"/>
                </a:lnTo>
                <a:lnTo>
                  <a:pt x="270027" y="41554"/>
                </a:lnTo>
                <a:lnTo>
                  <a:pt x="279222" y="35623"/>
                </a:lnTo>
                <a:lnTo>
                  <a:pt x="283184" y="32397"/>
                </a:lnTo>
                <a:lnTo>
                  <a:pt x="287121" y="29972"/>
                </a:lnTo>
                <a:lnTo>
                  <a:pt x="293611" y="27292"/>
                </a:lnTo>
                <a:lnTo>
                  <a:pt x="296252" y="252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12421" y="2263311"/>
            <a:ext cx="44634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100"/>
              <a:t>Conclusion,</a:t>
            </a:r>
            <a:r>
              <a:rPr dirty="0" sz="3500" spc="-140"/>
              <a:t> </a:t>
            </a:r>
            <a:r>
              <a:rPr dirty="0" sz="3500" spc="85"/>
              <a:t>Overview</a:t>
            </a:r>
            <a:endParaRPr sz="3500"/>
          </a:p>
        </p:txBody>
      </p:sp>
      <p:sp>
        <p:nvSpPr>
          <p:cNvPr id="9" name="object 9" descr=""/>
          <p:cNvSpPr txBox="1"/>
          <p:nvPr/>
        </p:nvSpPr>
        <p:spPr>
          <a:xfrm>
            <a:off x="1370210" y="4309178"/>
            <a:ext cx="5495290" cy="2536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8260">
              <a:lnSpc>
                <a:spcPct val="100000"/>
              </a:lnSpc>
              <a:spcBef>
                <a:spcPts val="100"/>
              </a:spcBef>
            </a:pP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Predictor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216299"/>
              </a:lnSpc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Lack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uniform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accuracy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through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Tahoma"/>
                <a:cs typeface="Tahoma"/>
              </a:rPr>
              <a:t>sign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Sometimes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overconfident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his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error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dataset</a:t>
            </a:r>
            <a:r>
              <a:rPr dirty="0" sz="22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limitation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450208" y="4309178"/>
            <a:ext cx="5942330" cy="38754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12750">
              <a:lnSpc>
                <a:spcPct val="100000"/>
              </a:lnSpc>
              <a:spcBef>
                <a:spcPts val="100"/>
              </a:spcBef>
            </a:pP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Generator</a:t>
            </a:r>
            <a:r>
              <a:rPr dirty="0" sz="22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Smooth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good</a:t>
            </a:r>
            <a:r>
              <a:rPr dirty="0" sz="22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result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if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sign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know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it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dirty="0" sz="220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be</a:t>
            </a:r>
            <a:r>
              <a:rPr dirty="0" sz="22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understanded</a:t>
            </a:r>
            <a:endParaRPr sz="2200">
              <a:latin typeface="Tahoma"/>
              <a:cs typeface="Tahoma"/>
            </a:endParaRPr>
          </a:p>
          <a:p>
            <a:pPr marL="12700" marR="99695">
              <a:lnSpc>
                <a:spcPct val="116500"/>
              </a:lnSpc>
              <a:spcBef>
                <a:spcPts val="2635"/>
              </a:spcBef>
            </a:pP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few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labels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simple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task,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question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relevance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small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animation</a:t>
            </a: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16500"/>
              </a:lnSpc>
              <a:spcBef>
                <a:spcPts val="2635"/>
              </a:spcBef>
            </a:pPr>
            <a:r>
              <a:rPr dirty="0" sz="2200" spc="95">
                <a:solidFill>
                  <a:srgbClr val="FFFFFF"/>
                </a:solidFill>
                <a:latin typeface="Tahoma"/>
                <a:cs typeface="Tahoma"/>
              </a:rPr>
              <a:t>Proof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FFFFFF"/>
                </a:solidFill>
                <a:latin typeface="Tahoma"/>
                <a:cs typeface="Tahoma"/>
              </a:rPr>
              <a:t>concept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2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larger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model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generate </a:t>
            </a:r>
            <a:r>
              <a:rPr dirty="0" sz="2200" spc="55">
                <a:solidFill>
                  <a:srgbClr val="FFFFFF"/>
                </a:solidFill>
                <a:latin typeface="Tahoma"/>
                <a:cs typeface="Tahoma"/>
              </a:rPr>
              <a:t>realistic</a:t>
            </a:r>
            <a:r>
              <a:rPr dirty="0" sz="22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60">
                <a:solidFill>
                  <a:srgbClr val="FFFFFF"/>
                </a:solidFill>
                <a:latin typeface="Tahoma"/>
                <a:cs typeface="Tahoma"/>
              </a:rPr>
              <a:t>gesture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FFFFFF"/>
                </a:solidFill>
                <a:latin typeface="Tahoma"/>
                <a:cs typeface="Tahoma"/>
              </a:rPr>
              <a:t>applied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200" spc="-1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Avatars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Flavien</dc:creator>
  <cp:keywords>DAGwJVSytso,BAF2L29Sjco,0</cp:keywords>
  <dc:title>MRSP Seminar Project</dc:title>
  <dcterms:created xsi:type="dcterms:W3CDTF">2025-08-15T18:53:58Z</dcterms:created>
  <dcterms:modified xsi:type="dcterms:W3CDTF">2025-08-15T18:53:58Z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2025-08-15T00:00:00Z</vt:filetime>
  </property>
  <property fmtid="{D5CDD505-2E9C-101B-9397-08002B2CF9AE}" pid="3" name="Creator">
    <vt:lpwstr>Canva</vt:lpwstr>
  </property>
  <property fmtid="{D5CDD505-2E9C-101B-9397-08002B2CF9AE}" pid="4" name="LastSaved">
    <vt:filetime>2025-08-15T00:00:00Z</vt:filetime>
  </property>
  <property fmtid="{D5CDD505-2E9C-101B-9397-08002B2CF9AE}" pid="5" name="Producer">
    <vt:lpwstr>Canva</vt:lpwstr>
  </property>
</Properties>
</file>