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2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79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3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6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00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6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0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8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33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50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8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82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4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95C7C4-85DC-4FC9-8B87-5D4B646A2275}" type="datetimeFigureOut">
              <a:rPr lang="es-PE" smtClean="0"/>
              <a:t>15/09/2018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70BC5-29E3-4978-B752-D4089300DF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8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6E38A9-1A89-4DED-A759-A81DB0107A6C}"/>
              </a:ext>
            </a:extLst>
          </p:cNvPr>
          <p:cNvSpPr/>
          <p:nvPr/>
        </p:nvSpPr>
        <p:spPr>
          <a:xfrm>
            <a:off x="566772" y="1428822"/>
            <a:ext cx="1117459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TECNICAS DE DESARROLLO </a:t>
            </a:r>
          </a:p>
          <a:p>
            <a:pPr algn="ctr"/>
            <a:r>
              <a:rPr lang="es-E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ORIENTADO A OBJETOS</a:t>
            </a:r>
            <a:endParaRPr lang="es-E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220BD68-04FB-4775-8CCD-4EDBB7AAE168}"/>
              </a:ext>
            </a:extLst>
          </p:cNvPr>
          <p:cNvSpPr/>
          <p:nvPr/>
        </p:nvSpPr>
        <p:spPr>
          <a:xfrm>
            <a:off x="7794171" y="5602513"/>
            <a:ext cx="341085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dirty="0">
                <a:solidFill>
                  <a:sysClr val="windowText" lastClr="000000"/>
                </a:solidFill>
              </a:rPr>
              <a:t>Alumna:</a:t>
            </a:r>
          </a:p>
          <a:p>
            <a:pPr algn="just"/>
            <a:r>
              <a:rPr lang="es-PE" dirty="0">
                <a:solidFill>
                  <a:sysClr val="windowText" lastClr="000000"/>
                </a:solidFill>
              </a:rPr>
              <a:t>Mireya Flavia Pilco Quispe</a:t>
            </a:r>
          </a:p>
        </p:txBody>
      </p:sp>
      <p:pic>
        <p:nvPicPr>
          <p:cNvPr id="7" name="Imagen 6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FECC449D-FE44-4B84-9D08-A9B79C6D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77" y="3406375"/>
            <a:ext cx="8043445" cy="21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522704-B92C-4978-97E1-4992C7354745}"/>
              </a:ext>
            </a:extLst>
          </p:cNvPr>
          <p:cNvSpPr/>
          <p:nvPr/>
        </p:nvSpPr>
        <p:spPr>
          <a:xfrm>
            <a:off x="1451428" y="1785035"/>
            <a:ext cx="9289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A245F"/>
                </a:solidFill>
                <a:latin typeface="Showcard Gothic" panose="04020904020102020604" pitchFamily="82" charset="0"/>
              </a:rPr>
              <a:t>¿CUAL ES LA DIFERENCIA ENTRE CLASE ABSTRACTA E INTERFAZ?</a:t>
            </a:r>
            <a:endParaRPr lang="es-PE" sz="2400" dirty="0">
              <a:latin typeface="Showcard Gothic" panose="04020904020102020604" pitchFamily="82" charset="0"/>
            </a:endParaRPr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2A8CE0C7-2DDA-495C-8053-D8AB43D4434B}"/>
              </a:ext>
            </a:extLst>
          </p:cNvPr>
          <p:cNvSpPr/>
          <p:nvPr/>
        </p:nvSpPr>
        <p:spPr>
          <a:xfrm>
            <a:off x="1451428" y="2931886"/>
            <a:ext cx="2481943" cy="711200"/>
          </a:xfrm>
          <a:prstGeom prst="cloud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Arial Black" panose="020B0A04020102020204" pitchFamily="34" charset="0"/>
              </a:rPr>
              <a:t>Clase abstracta: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91E92C-3C9E-4FFF-BEBB-DAE85D345E47}"/>
              </a:ext>
            </a:extLst>
          </p:cNvPr>
          <p:cNvSpPr/>
          <p:nvPr/>
        </p:nvSpPr>
        <p:spPr>
          <a:xfrm>
            <a:off x="4267200" y="3098800"/>
            <a:ext cx="5602514" cy="22206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/>
              <a:t>la clase abstracta nos define futuros objetos que tienen pequeñas diferencias a la hora de implementar un pequeño método</a:t>
            </a:r>
          </a:p>
        </p:txBody>
      </p:sp>
    </p:spTree>
    <p:extLst>
      <p:ext uri="{BB962C8B-B14F-4D97-AF65-F5344CB8AC3E}">
        <p14:creationId xmlns:p14="http://schemas.microsoft.com/office/powerpoint/2010/main" val="42890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be 5">
            <a:extLst>
              <a:ext uri="{FF2B5EF4-FFF2-40B4-BE49-F238E27FC236}">
                <a16:creationId xmlns:a16="http://schemas.microsoft.com/office/drawing/2014/main" id="{80128597-EF57-48A0-83C0-D57573F23FA2}"/>
              </a:ext>
            </a:extLst>
          </p:cNvPr>
          <p:cNvSpPr/>
          <p:nvPr/>
        </p:nvSpPr>
        <p:spPr>
          <a:xfrm>
            <a:off x="1451428" y="2931886"/>
            <a:ext cx="2481943" cy="711200"/>
          </a:xfrm>
          <a:prstGeom prst="cloud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Arial Black" panose="020B0A04020102020204" pitchFamily="34" charset="0"/>
              </a:rPr>
              <a:t>Interfaz: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964A669-55CA-4371-AF5B-DF2601AD063A}"/>
              </a:ext>
            </a:extLst>
          </p:cNvPr>
          <p:cNvSpPr/>
          <p:nvPr/>
        </p:nvSpPr>
        <p:spPr>
          <a:xfrm>
            <a:off x="4267200" y="3098800"/>
            <a:ext cx="5602514" cy="22206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la interfaz marca unas pautas de funcionamiento pero no nos da pistas de como lo hace</a:t>
            </a:r>
            <a:endParaRPr lang="es-PE" sz="3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F0F31C-2AD6-4637-A0C9-9CEE4FEBB364}"/>
              </a:ext>
            </a:extLst>
          </p:cNvPr>
          <p:cNvSpPr/>
          <p:nvPr/>
        </p:nvSpPr>
        <p:spPr>
          <a:xfrm>
            <a:off x="1451428" y="1785035"/>
            <a:ext cx="9289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0A245F"/>
                </a:solidFill>
                <a:latin typeface="Showcard Gothic" panose="04020904020102020604" pitchFamily="82" charset="0"/>
              </a:rPr>
              <a:t>¿CUAL ES LA DIFERENCIA ENTRE CLASE ABSTRACTA E INTERFAZ?</a:t>
            </a:r>
            <a:endParaRPr lang="es-PE" sz="24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9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496</TotalTime>
  <Words>74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Garamond</vt:lpstr>
      <vt:lpstr>Showcard Gothic</vt:lpstr>
      <vt:lpstr>Orgánico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juanillo paripanca</dc:creator>
  <cp:lastModifiedBy>abraham juanillo paripanca</cp:lastModifiedBy>
  <cp:revision>4</cp:revision>
  <dcterms:created xsi:type="dcterms:W3CDTF">2018-09-15T13:26:00Z</dcterms:created>
  <dcterms:modified xsi:type="dcterms:W3CDTF">2018-09-15T21:42:51Z</dcterms:modified>
</cp:coreProperties>
</file>