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98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ce6f2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7509F61-9566-47D0-8E0A-B36FC6C543D6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25/07/19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B40F46-1017-4E58-B30E-17B0E6810E7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ce6f2"/>
                </a:solid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dce6f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dce6f2"/>
                </a:solidFill>
                <a:latin typeface="Arial"/>
              </a:rPr>
              <a:t>2.º nível da estrutura de tópicos</a:t>
            </a:r>
            <a:endParaRPr b="0" lang="en-US" sz="2400" spc="-1" strike="noStrike">
              <a:solidFill>
                <a:srgbClr val="dce6f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3.º nível da estrutura de tópicos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98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dce6f2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dce6f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dce6f2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dce6f2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dce6f2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dce6f2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dce6f2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dce6f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ce6f2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dce6f2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dce6f2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dce6f2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dce6f2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dce6f2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143BAE-D532-4F3E-B525-BA498F020AD3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25/07/19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ACAD51-B5E5-4A6E-9A05-4C512FC45D4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542520" y="23011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fbfcff"/>
                </a:solidFill>
                <a:latin typeface="Arial"/>
              </a:rPr>
              <a:t>Virtualization 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Installing Python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7360" y="1783080"/>
            <a:ext cx="748224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3- Once the download is complete open the program terminal and type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bash Anaconda3-5.1.0-Linux-x86_64.sh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4- Answer the questions on your prompt (if you unsure of any settings, accept the default).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5- After installation is done, close and re-open terminal.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Installing Python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57360" y="1783080"/>
            <a:ext cx="748224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6- To test you installation run on terminal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conda list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You should see a list of packages installed on your conda.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If you are ever in doubt you can refer to this page here</a:t>
            </a:r>
            <a:br/>
            <a:br/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https://www.digitalocean.com/community/tutorials/how-to-install-the-anaconda-python-distribution-on-ubuntu-16-04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5080" y="54828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Create your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7360" y="1371960"/>
            <a:ext cx="74822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Once Conda is installed you will create you Python virtual environment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1- Open your terminal and type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conda create -n curso python=3.6.2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2- Answer the questions on your prompt and go get a beer!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3- To test your VE type on your terminal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source activate curso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You should see the name (curso) on your prompt 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5080" y="54828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Create your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57360" y="1371960"/>
            <a:ext cx="7482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4- Take another beer (except Artemisa)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You are ready to start the course!!!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Virtual Box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7360" y="1783080"/>
            <a:ext cx="757512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Virtual Box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is a free and open-source hypervisor for x86 computers currently being developed by Oracle Corporation.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It supports the creation and management of guest virtual machines running versions and derivations of Windows, Linux, BSD, OS/2, Solaris, Haiku, OSx86 and others.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Why is Virtualization useful?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9920" y="1783080"/>
            <a:ext cx="787896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1- Running multiple operating systems simultaneously. VirtualBox allows you to run more than one operating system at a time.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2- </a:t>
            </a: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Easier software installations.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Software vendors can use virtual machines to ship entire software configurations.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3- </a:t>
            </a: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Testing and disaster recovery.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Once installed, a virtual machine and its virtual hard disks can be considered a "container" that can be arbitrarily frozen, woken up, copied, backed up, and transported between hosts.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Installing Virtual Box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57360" y="1783080"/>
            <a:ext cx="748224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To install Virtual Box (VB) and his guest OS will you need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1- The VB installer 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https://www.virtualbox.org/wiki/Downloads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2- The VB Extension Pack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3- The Ubuntu (18.04) ISO image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https://www.ubuntu.com/download/desktop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Virtual Box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57360" y="1783080"/>
            <a:ext cx="748224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To Install VB and its extension package you can follow thess tutorials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https://websiteforstudents.com/installing-virtualbox-windows-10/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or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https://www.wikihow.com/Install-VirtualBox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You can watch this two videos that show how to install VB, Ubuntu and configure the virtual machine.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https://www.youtube.com/watch?v=7FCYFy0J4NQ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https://www.youtube.com/watch?v=XAnv-KkGMg0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Virtual Box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57360" y="1783080"/>
            <a:ext cx="748224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Recommendations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1- Give your VM at least half of your available ram. So if you have a computer with 8GB of RAM give around 4GB to you VM.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2- Allocate between 15-20 GB of disk to your VM.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Python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57360" y="1783080"/>
            <a:ext cx="74822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One of the greatest features in Python are the virtual environments (VE).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The VE allows you to create a sandboxed python isolated from your main Python installation and add packages which will not conflict with the main Python or with other VEs.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Installing Python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57360" y="1783080"/>
            <a:ext cx="748224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There are many VE managers for Python.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For this course we will use Anaconda.</a:t>
            </a:r>
            <a:br/>
            <a:br/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Anaconda allows you to install an specific Python version and create multiple VEs. It also uses pip which is a package manager for installing libraries in Python</a:t>
            </a:r>
            <a:endParaRPr b="0" lang="pt-BR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5080" y="801000"/>
            <a:ext cx="748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</a:rPr>
              <a:t>Installing Python virtual env.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57360" y="1783080"/>
            <a:ext cx="74822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For this course we will install miniconda, a smaller, more compact version of Anaconda.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1- First on your Linux VM download the Miniconda installer from here</a:t>
            </a:r>
            <a:br/>
            <a:br/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https://www.anaconda.com/download/#linux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2- Choose the image Linux, 64-bit, python 3.6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19430</TotalTime>
  <Application>LibreOffice/6.0.7.3$Linux_X86_64 LibreOffice_project/00m0$Build-3</Application>
  <Words>632</Words>
  <Paragraphs>88</Paragraphs>
  <Company>Bristol Univ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2016-01-17T21:29:20Z</dcterms:created>
  <dc:creator>David Morais</dc:creator>
  <dc:description/>
  <dc:language>pt-BR</dc:language>
  <cp:lastModifiedBy>David Morais</cp:lastModifiedBy>
  <cp:lastPrinted>2016-03-21T15:54:01Z</cp:lastPrinted>
  <dcterms:modified xsi:type="dcterms:W3CDTF">2019-06-28T08:08:37Z</dcterms:modified>
  <cp:revision>190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Bristol Univ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