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FDD6-A931-4E2E-A624-FC6C98DF51B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5D05-770C-428B-A60C-4F3D30E6A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88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FDD6-A931-4E2E-A624-FC6C98DF51B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5D05-770C-428B-A60C-4F3D30E6A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82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FDD6-A931-4E2E-A624-FC6C98DF51B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5D05-770C-428B-A60C-4F3D30E6A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00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FDD6-A931-4E2E-A624-FC6C98DF51B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5D05-770C-428B-A60C-4F3D30E6A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50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FDD6-A931-4E2E-A624-FC6C98DF51B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5D05-770C-428B-A60C-4F3D30E6A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7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FDD6-A931-4E2E-A624-FC6C98DF51B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5D05-770C-428B-A60C-4F3D30E6A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75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FDD6-A931-4E2E-A624-FC6C98DF51B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5D05-770C-428B-A60C-4F3D30E6A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58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FDD6-A931-4E2E-A624-FC6C98DF51B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5D05-770C-428B-A60C-4F3D30E6A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79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FDD6-A931-4E2E-A624-FC6C98DF51B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5D05-770C-428B-A60C-4F3D30E6A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65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FDD6-A931-4E2E-A624-FC6C98DF51B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5D05-770C-428B-A60C-4F3D30E6A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19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FDD6-A931-4E2E-A624-FC6C98DF51B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5D05-770C-428B-A60C-4F3D30E6A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00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FDD6-A931-4E2E-A624-FC6C98DF51B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15D05-770C-428B-A60C-4F3D30E6A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72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84503" cy="708208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551629" y="556181"/>
            <a:ext cx="518474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Arezzo é referência no segmento de bolsas e calçados e é uma das marcas mais consumidas no país. Há 50 anos no mercado e com 445 lojas, marca presença em todos os estados brasileiros. Chancelada pela ABF com selo de excelência em franchising por 15 anos consecutivos (desde 2004)</a:t>
            </a:r>
          </a:p>
          <a:p>
            <a:endParaRPr lang="pt-BR" sz="1600" dirty="0"/>
          </a:p>
          <a:p>
            <a:r>
              <a:rPr lang="pt-BR" sz="1600" dirty="0"/>
              <a:t>Quer fazer parte? Preencha o formulário abaixo que entraremos em contato.</a:t>
            </a:r>
          </a:p>
          <a:p>
            <a:endParaRPr lang="pt-BR" sz="1600" dirty="0"/>
          </a:p>
          <a:p>
            <a:r>
              <a:rPr lang="pt-BR" sz="1600" dirty="0"/>
              <a:t>Nome (campo de texto)</a:t>
            </a:r>
          </a:p>
          <a:p>
            <a:r>
              <a:rPr lang="pt-BR" sz="1600" dirty="0"/>
              <a:t>Celular (campo de texto)</a:t>
            </a:r>
          </a:p>
          <a:p>
            <a:r>
              <a:rPr lang="pt-BR" sz="1600" dirty="0"/>
              <a:t>E-mail (campo de texto)</a:t>
            </a:r>
          </a:p>
          <a:p>
            <a:r>
              <a:rPr lang="pt-BR" sz="1600" dirty="0"/>
              <a:t>Estado (</a:t>
            </a:r>
            <a:r>
              <a:rPr lang="pt-BR" sz="1600" dirty="0" err="1"/>
              <a:t>select</a:t>
            </a:r>
            <a:r>
              <a:rPr lang="pt-BR" sz="1600" dirty="0"/>
              <a:t>)</a:t>
            </a:r>
          </a:p>
          <a:p>
            <a:r>
              <a:rPr lang="pt-BR" sz="1600" dirty="0"/>
              <a:t>Cidade (campo de texto)</a:t>
            </a:r>
          </a:p>
          <a:p>
            <a:r>
              <a:rPr lang="pt-BR" sz="1600" dirty="0"/>
              <a:t>Capital de Investimento (</a:t>
            </a:r>
            <a:r>
              <a:rPr lang="pt-BR" sz="1600" dirty="0" err="1"/>
              <a:t>select</a:t>
            </a:r>
            <a:r>
              <a:rPr lang="pt-BR" sz="1600" dirty="0"/>
              <a:t>)</a:t>
            </a:r>
          </a:p>
          <a:p>
            <a:pPr fontAlgn="base"/>
            <a:r>
              <a:rPr lang="pt-BR" sz="1600" dirty="0"/>
              <a:t>	De R$ 250 mil a R$ 400 mil</a:t>
            </a:r>
          </a:p>
          <a:p>
            <a:pPr fontAlgn="base"/>
            <a:r>
              <a:rPr lang="pt-BR" sz="1600" dirty="0"/>
              <a:t>	De R$ 400 mil a R$ 600 mil</a:t>
            </a:r>
          </a:p>
          <a:p>
            <a:pPr fontAlgn="base"/>
            <a:r>
              <a:rPr lang="pt-BR" sz="1600" dirty="0"/>
              <a:t>	De R$ 600 mil a R$ 800 mil</a:t>
            </a:r>
          </a:p>
          <a:p>
            <a:pPr fontAlgn="base"/>
            <a:r>
              <a:rPr lang="pt-BR" sz="1600" dirty="0"/>
              <a:t>	De R$ 800 mil a R$ 1 milhão</a:t>
            </a:r>
          </a:p>
          <a:p>
            <a:pPr fontAlgn="base"/>
            <a:r>
              <a:rPr lang="pt-BR" sz="1600" dirty="0"/>
              <a:t>	Acima de R$ 1 milhão</a:t>
            </a:r>
          </a:p>
          <a:p>
            <a:endParaRPr lang="pt-BR" sz="1600" dirty="0"/>
          </a:p>
          <a:p>
            <a:r>
              <a:rPr lang="pt-BR" sz="1600" dirty="0"/>
              <a:t>* Os </a:t>
            </a:r>
            <a:r>
              <a:rPr lang="pt-BR" sz="1600" dirty="0" err="1"/>
              <a:t>emails</a:t>
            </a:r>
            <a:r>
              <a:rPr lang="pt-BR" sz="1600" dirty="0"/>
              <a:t> deve ser enviados para </a:t>
            </a:r>
            <a:r>
              <a:rPr lang="pt-BR" dirty="0"/>
              <a:t>expansao@arezzo.com.br</a:t>
            </a:r>
            <a:endParaRPr lang="pt-BR" sz="1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32030" y="707010"/>
            <a:ext cx="235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Seja um franqueado</a:t>
            </a:r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1706253" y="886120"/>
            <a:ext cx="461913" cy="56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5995447" y="1687398"/>
            <a:ext cx="367647" cy="9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047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Julie Reichert</dc:creator>
  <cp:lastModifiedBy>Carolina Rodrigues Andrade</cp:lastModifiedBy>
  <cp:revision>3</cp:revision>
  <dcterms:created xsi:type="dcterms:W3CDTF">2023-11-20T00:02:09Z</dcterms:created>
  <dcterms:modified xsi:type="dcterms:W3CDTF">2023-11-20T13:48:52Z</dcterms:modified>
</cp:coreProperties>
</file>