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8691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072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2091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302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3505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221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07494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9178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2699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242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183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62D7-BCAF-D54B-A51C-2DAA484AC036}" type="datetimeFigureOut">
              <a:rPr lang="en-LU" smtClean="0"/>
              <a:t>15/02/2021</a:t>
            </a:fld>
            <a:endParaRPr lang="en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BF12-815F-1846-A557-594740A530CB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996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770B-4EE6-AA43-8ED5-F8C061A58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A0A7-7884-CB4B-8BF1-5B647C06E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6153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26C6-E4F5-2242-A48E-16FFEAA4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37160"/>
            <a:ext cx="1259688" cy="331469"/>
          </a:xfrm>
        </p:spPr>
        <p:txBody>
          <a:bodyPr>
            <a:normAutofit/>
          </a:bodyPr>
          <a:lstStyle/>
          <a:p>
            <a:r>
              <a:rPr lang="en-LU" sz="1600" b="1" u="sng" dirty="0"/>
              <a:t>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9D48D-228A-4D40-BC21-59EE92F60BF0}"/>
              </a:ext>
            </a:extLst>
          </p:cNvPr>
          <p:cNvSpPr/>
          <p:nvPr/>
        </p:nvSpPr>
        <p:spPr>
          <a:xfrm rot="2709568">
            <a:off x="2674638" y="1615904"/>
            <a:ext cx="960080" cy="94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LU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4B5538-65C6-3F41-93E3-EAF0989CFDFC}"/>
              </a:ext>
            </a:extLst>
          </p:cNvPr>
          <p:cNvSpPr/>
          <p:nvPr/>
        </p:nvSpPr>
        <p:spPr>
          <a:xfrm>
            <a:off x="1737360" y="378617"/>
            <a:ext cx="2834640" cy="60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b="1" dirty="0"/>
              <a:t>CROSSING THE STREET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AA676E-DD77-2E49-9C1E-56895FB0B651}"/>
              </a:ext>
            </a:extLst>
          </p:cNvPr>
          <p:cNvSpPr/>
          <p:nvPr/>
        </p:nvSpPr>
        <p:spPr>
          <a:xfrm rot="2709568">
            <a:off x="2674638" y="3390381"/>
            <a:ext cx="960080" cy="940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9BC0F2-A16D-A643-80FF-5B7AD72DA037}"/>
              </a:ext>
            </a:extLst>
          </p:cNvPr>
          <p:cNvSpPr/>
          <p:nvPr/>
        </p:nvSpPr>
        <p:spPr>
          <a:xfrm>
            <a:off x="1737359" y="4960198"/>
            <a:ext cx="2834640" cy="60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b="1" dirty="0"/>
              <a:t>WALK AND CROSS THE STREET.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CF1D8F-53D1-BD49-A081-FD420DA133A7}"/>
              </a:ext>
            </a:extLst>
          </p:cNvPr>
          <p:cNvSpPr/>
          <p:nvPr/>
        </p:nvSpPr>
        <p:spPr>
          <a:xfrm>
            <a:off x="1737358" y="5992823"/>
            <a:ext cx="2834640" cy="60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b="1" dirty="0"/>
              <a:t>END OF 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C1734E-F322-4040-B59D-1059C9B66253}"/>
              </a:ext>
            </a:extLst>
          </p:cNvPr>
          <p:cNvSpPr/>
          <p:nvPr/>
        </p:nvSpPr>
        <p:spPr>
          <a:xfrm>
            <a:off x="5158740" y="1783621"/>
            <a:ext cx="2834640" cy="60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b="1" dirty="0"/>
              <a:t>TAKE AN UMBRELLA.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70B065-074C-7A47-8894-6A0A57AB3C4D}"/>
              </a:ext>
            </a:extLst>
          </p:cNvPr>
          <p:cNvSpPr/>
          <p:nvPr/>
        </p:nvSpPr>
        <p:spPr>
          <a:xfrm>
            <a:off x="5158740" y="3558098"/>
            <a:ext cx="2834640" cy="60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b="1" dirty="0"/>
              <a:t>STOP AND WAIT.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B9BB4-3F2D-2044-B198-1228832C8105}"/>
              </a:ext>
            </a:extLst>
          </p:cNvPr>
          <p:cNvCxnSpPr>
            <a:cxnSpLocks/>
          </p:cNvCxnSpPr>
          <p:nvPr/>
        </p:nvCxnSpPr>
        <p:spPr>
          <a:xfrm>
            <a:off x="3154678" y="983456"/>
            <a:ext cx="0" cy="4306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D3ED9-2E7A-F547-A9E5-464173FE1579}"/>
              </a:ext>
            </a:extLst>
          </p:cNvPr>
          <p:cNvCxnSpPr>
            <a:cxnSpLocks/>
          </p:cNvCxnSpPr>
          <p:nvPr/>
        </p:nvCxnSpPr>
        <p:spPr>
          <a:xfrm flipH="1">
            <a:off x="3154678" y="2757935"/>
            <a:ext cx="3810" cy="4306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D8B036-E53C-9B40-886E-FF414F2EBE54}"/>
              </a:ext>
            </a:extLst>
          </p:cNvPr>
          <p:cNvCxnSpPr>
            <a:cxnSpLocks/>
          </p:cNvCxnSpPr>
          <p:nvPr/>
        </p:nvCxnSpPr>
        <p:spPr>
          <a:xfrm flipH="1">
            <a:off x="3150868" y="4529509"/>
            <a:ext cx="3810" cy="4306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90FAF9-07E1-F045-ACCE-929BCECC38C6}"/>
              </a:ext>
            </a:extLst>
          </p:cNvPr>
          <p:cNvCxnSpPr>
            <a:cxnSpLocks/>
          </p:cNvCxnSpPr>
          <p:nvPr/>
        </p:nvCxnSpPr>
        <p:spPr>
          <a:xfrm flipH="1">
            <a:off x="3147058" y="5569915"/>
            <a:ext cx="3810" cy="4306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198096-3E9B-F447-912A-42CFB4F6E70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26533" y="2086040"/>
            <a:ext cx="13322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B7F07F-FBBD-1C43-8FAF-9B6B2836923F}"/>
              </a:ext>
            </a:extLst>
          </p:cNvPr>
          <p:cNvCxnSpPr>
            <a:cxnSpLocks/>
          </p:cNvCxnSpPr>
          <p:nvPr/>
        </p:nvCxnSpPr>
        <p:spPr>
          <a:xfrm>
            <a:off x="3826533" y="3851955"/>
            <a:ext cx="133220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95474D-F377-B04D-9076-862EF9E7FBC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154680" y="2388460"/>
            <a:ext cx="3421380" cy="8001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C557D29-0C89-074C-BFC6-C26EBCD565B3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713227" y="1695265"/>
            <a:ext cx="327470" cy="339819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0D0C00-C19F-8C4E-9D50-8D25EFD5B096}"/>
              </a:ext>
            </a:extLst>
          </p:cNvPr>
          <p:cNvSpPr txBox="1"/>
          <p:nvPr/>
        </p:nvSpPr>
        <p:spPr>
          <a:xfrm>
            <a:off x="4075603" y="1749913"/>
            <a:ext cx="8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b="1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692741-FE10-0D4E-A333-DEC294B4F19D}"/>
              </a:ext>
            </a:extLst>
          </p:cNvPr>
          <p:cNvSpPr txBox="1"/>
          <p:nvPr/>
        </p:nvSpPr>
        <p:spPr>
          <a:xfrm>
            <a:off x="4075603" y="3483768"/>
            <a:ext cx="8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b="1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98E8F-E29C-8A43-93AC-9BC48C8F521E}"/>
              </a:ext>
            </a:extLst>
          </p:cNvPr>
          <p:cNvSpPr txBox="1"/>
          <p:nvPr/>
        </p:nvSpPr>
        <p:spPr>
          <a:xfrm>
            <a:off x="3117002" y="4480531"/>
            <a:ext cx="8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b="1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5B1D9F-E11E-9948-BC22-BC392E0720A7}"/>
              </a:ext>
            </a:extLst>
          </p:cNvPr>
          <p:cNvSpPr txBox="1"/>
          <p:nvPr/>
        </p:nvSpPr>
        <p:spPr>
          <a:xfrm>
            <a:off x="3147058" y="2715483"/>
            <a:ext cx="8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b="1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AF1D13-7B71-2741-B86A-B7DAEE3C5BBA}"/>
              </a:ext>
            </a:extLst>
          </p:cNvPr>
          <p:cNvSpPr txBox="1"/>
          <p:nvPr/>
        </p:nvSpPr>
        <p:spPr>
          <a:xfrm>
            <a:off x="2717625" y="1750601"/>
            <a:ext cx="1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b="1" dirty="0">
                <a:solidFill>
                  <a:schemeClr val="bg1"/>
                </a:solidFill>
              </a:rPr>
              <a:t>DOES IT RAIN?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BD0436-3FC3-BE46-A215-FB2092F71228}"/>
              </a:ext>
            </a:extLst>
          </p:cNvPr>
          <p:cNvSpPr txBox="1"/>
          <p:nvPr/>
        </p:nvSpPr>
        <p:spPr>
          <a:xfrm>
            <a:off x="2764865" y="3398852"/>
            <a:ext cx="11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b="1" dirty="0">
                <a:solidFill>
                  <a:schemeClr val="bg1"/>
                </a:solidFill>
              </a:rPr>
              <a:t>IS THE LAMP RED?</a:t>
            </a:r>
          </a:p>
        </p:txBody>
      </p:sp>
    </p:spTree>
    <p:extLst>
      <p:ext uri="{BB962C8B-B14F-4D97-AF65-F5344CB8AC3E}">
        <p14:creationId xmlns:p14="http://schemas.microsoft.com/office/powerpoint/2010/main" val="418572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34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Flavia Cristiana Soare</dc:creator>
  <cp:lastModifiedBy>Flavia Cristiana Soare</cp:lastModifiedBy>
  <cp:revision>2</cp:revision>
  <cp:lastPrinted>2021-02-15T20:17:34Z</cp:lastPrinted>
  <dcterms:created xsi:type="dcterms:W3CDTF">2021-02-15T19:57:38Z</dcterms:created>
  <dcterms:modified xsi:type="dcterms:W3CDTF">2021-02-15T20:18:14Z</dcterms:modified>
</cp:coreProperties>
</file>