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A COCCA" initials="FC" lastIdx="1" clrIdx="0">
    <p:extLst>
      <p:ext uri="{19B8F6BF-5375-455C-9EA6-DF929625EA0E}">
        <p15:presenceInfo xmlns:p15="http://schemas.microsoft.com/office/powerpoint/2012/main" userId="FLAVIA CO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D0E93-1BA7-4E6E-A8CE-459912A76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File splitter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C172B-60AF-457C-A713-58C80F653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						- Flavia cocca</a:t>
            </a:r>
          </a:p>
        </p:txBody>
      </p:sp>
    </p:spTree>
    <p:extLst>
      <p:ext uri="{BB962C8B-B14F-4D97-AF65-F5344CB8AC3E}">
        <p14:creationId xmlns:p14="http://schemas.microsoft.com/office/powerpoint/2010/main" val="24720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99147-4DB6-4B66-ABAE-2C6E775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</a:t>
            </a:r>
            <a:r>
              <a:rPr lang="it-IT" dirty="0" err="1"/>
              <a:t>gui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1AD90-E230-44A1-9F08-BA6B565A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6" y="2015732"/>
            <a:ext cx="11295354" cy="345061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L’implementazione della </a:t>
            </a:r>
            <a:r>
              <a:rPr lang="it-IT" dirty="0" err="1"/>
              <a:t>gui</a:t>
            </a:r>
            <a:r>
              <a:rPr lang="it-IT" dirty="0"/>
              <a:t>  parte dalla classe </a:t>
            </a:r>
            <a:r>
              <a:rPr lang="it-IT" dirty="0" err="1"/>
              <a:t>TemplateRow</a:t>
            </a:r>
            <a:r>
              <a:rPr lang="it-IT" dirty="0"/>
              <a:t>(</a:t>
            </a:r>
            <a:r>
              <a:rPr lang="it-IT" dirty="0" err="1"/>
              <a:t>extends</a:t>
            </a:r>
            <a:r>
              <a:rPr lang="it-IT" dirty="0"/>
              <a:t> </a:t>
            </a:r>
            <a:r>
              <a:rPr lang="it-IT" dirty="0" err="1"/>
              <a:t>JPanel</a:t>
            </a:r>
            <a:r>
              <a:rPr lang="it-IT" dirty="0"/>
              <a:t>), essa setta il template di un riga dell’interfaccia;</a:t>
            </a:r>
          </a:p>
          <a:p>
            <a:pPr lvl="1"/>
            <a:r>
              <a:rPr lang="it-IT" dirty="0"/>
              <a:t>Le classi facenti parte del pacchetto </a:t>
            </a:r>
            <a:r>
              <a:rPr lang="it-IT" dirty="0" err="1"/>
              <a:t>filesplitter.gui.panels.rows</a:t>
            </a:r>
            <a:r>
              <a:rPr lang="it-IT" dirty="0"/>
              <a:t> estendono la classe </a:t>
            </a:r>
            <a:r>
              <a:rPr lang="it-IT" dirty="0" err="1"/>
              <a:t>TemplateRow</a:t>
            </a:r>
            <a:r>
              <a:rPr lang="it-IT" dirty="0"/>
              <a:t> e implementano (dal punto di vista grafico) le varie funzionalità del </a:t>
            </a:r>
          </a:p>
          <a:p>
            <a:pPr marL="457200" lvl="1" indent="0">
              <a:buNone/>
            </a:pPr>
            <a:r>
              <a:rPr lang="it-IT" dirty="0"/>
              <a:t>    programma(SelectFile,Split1,Split1Default </a:t>
            </a:r>
            <a:r>
              <a:rPr lang="it-IT" dirty="0" err="1"/>
              <a:t>ecc</a:t>
            </a:r>
            <a:r>
              <a:rPr lang="it-IT" dirty="0"/>
              <a:t>…);</a:t>
            </a:r>
          </a:p>
          <a:p>
            <a:pPr lvl="1">
              <a:buFontTx/>
              <a:buChar char="-"/>
            </a:pPr>
            <a:r>
              <a:rPr lang="it-IT" dirty="0"/>
              <a:t>L’implementazione delle modalità di split e merge è avvenuta attraverso dei </a:t>
            </a:r>
            <a:r>
              <a:rPr lang="it-IT" dirty="0" err="1"/>
              <a:t>JButton</a:t>
            </a:r>
            <a:r>
              <a:rPr lang="it-IT" dirty="0"/>
              <a:t>, SpliMode1rappresenta la divisione per dimensioni(appartiene al ButtonGroup </a:t>
            </a:r>
            <a:r>
              <a:rPr lang="it-IT" dirty="0" err="1"/>
              <a:t>splitModeGroup</a:t>
            </a:r>
            <a:r>
              <a:rPr lang="it-IT" dirty="0"/>
              <a:t> ), i casi SplitMode1Compress/</a:t>
            </a:r>
            <a:r>
              <a:rPr lang="it-IT" dirty="0" err="1"/>
              <a:t>Encrypt</a:t>
            </a:r>
            <a:r>
              <a:rPr lang="it-IT" dirty="0"/>
              <a:t>/Default sono stati implementati attraverso </a:t>
            </a:r>
            <a:r>
              <a:rPr lang="it-IT" dirty="0" err="1"/>
              <a:t>JRadioButton</a:t>
            </a:r>
            <a:r>
              <a:rPr lang="it-IT" dirty="0"/>
              <a:t> poiché vi è la possibilità di scegliere solo una di queste tre opzioni se si decide di dividere per dimensioni (appartengono al  ButtonGroup splitMode1Options), SplitMode2 rappresenta la divisione per parti (appartiene </a:t>
            </a:r>
            <a:r>
              <a:rPr lang="it-IT" dirty="0" err="1"/>
              <a:t>alButtonGroup</a:t>
            </a:r>
            <a:r>
              <a:rPr lang="it-IT" dirty="0"/>
              <a:t> </a:t>
            </a:r>
            <a:r>
              <a:rPr lang="it-IT" dirty="0" err="1"/>
              <a:t>splitModeGroup</a:t>
            </a:r>
            <a:r>
              <a:rPr lang="it-IT" dirty="0"/>
              <a:t> )</a:t>
            </a:r>
          </a:p>
          <a:p>
            <a:pPr lvl="1">
              <a:buFontTx/>
              <a:buChar char="-"/>
            </a:pPr>
            <a:r>
              <a:rPr lang="it-IT" dirty="0"/>
              <a:t>Le </a:t>
            </a:r>
            <a:r>
              <a:rPr lang="it-IT" dirty="0" err="1"/>
              <a:t>Rows</a:t>
            </a:r>
            <a:r>
              <a:rPr lang="it-IT" dirty="0"/>
              <a:t> implementano inoltre i bottoni Modifica (Applica modifiche), </a:t>
            </a:r>
            <a:r>
              <a:rPr lang="it-IT" u="sng" dirty="0"/>
              <a:t>Rimuovi</a:t>
            </a:r>
            <a:r>
              <a:rPr lang="it-IT" dirty="0"/>
              <a:t>, Inizia e Aggiungi file alla coda.</a:t>
            </a:r>
          </a:p>
        </p:txBody>
      </p:sp>
    </p:spTree>
    <p:extLst>
      <p:ext uri="{BB962C8B-B14F-4D97-AF65-F5344CB8AC3E}">
        <p14:creationId xmlns:p14="http://schemas.microsoft.com/office/powerpoint/2010/main" val="18983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screenshot, computer, portatile, monitor&#10;&#10;Descrizione generata automaticamente">
            <a:extLst>
              <a:ext uri="{FF2B5EF4-FFF2-40B4-BE49-F238E27FC236}">
                <a16:creationId xmlns:a16="http://schemas.microsoft.com/office/drawing/2014/main" id="{BDEDD9D9-5C7C-4B1B-979D-8AF28BCF3F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936" r="15936"/>
          <a:stretch>
            <a:fillRect/>
          </a:stretch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0C75D2-E849-4163-AEA2-A7DC9F98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7060" y="1122543"/>
            <a:ext cx="5527673" cy="4027192"/>
          </a:xfrm>
        </p:spPr>
        <p:txBody>
          <a:bodyPr>
            <a:normAutofit/>
          </a:bodyPr>
          <a:lstStyle/>
          <a:p>
            <a:r>
              <a:rPr lang="it-IT" dirty="0"/>
              <a:t>Le </a:t>
            </a:r>
            <a:r>
              <a:rPr lang="it-IT" dirty="0" err="1"/>
              <a:t>Row</a:t>
            </a:r>
            <a:r>
              <a:rPr lang="it-IT" dirty="0"/>
              <a:t> specializzate vanno ad implementare i due pannelli principali del frame lo </a:t>
            </a:r>
            <a:r>
              <a:rPr lang="it-IT" dirty="0" err="1"/>
              <a:t>SplitPanel</a:t>
            </a:r>
            <a:r>
              <a:rPr lang="it-IT" dirty="0"/>
              <a:t> ed il </a:t>
            </a:r>
            <a:r>
              <a:rPr lang="it-IT" dirty="0" err="1"/>
              <a:t>MergePanel</a:t>
            </a:r>
            <a:r>
              <a:rPr lang="it-IT" dirty="0"/>
              <a:t>, una precisazione anche se le righe presenti nel </a:t>
            </a:r>
            <a:r>
              <a:rPr lang="it-IT" dirty="0" err="1"/>
              <a:t>MergePanel</a:t>
            </a:r>
            <a:r>
              <a:rPr lang="it-IT" dirty="0"/>
              <a:t> si presentano come colonne non sono altro che </a:t>
            </a:r>
            <a:r>
              <a:rPr lang="it-IT" dirty="0" err="1"/>
              <a:t>Rows</a:t>
            </a:r>
            <a:r>
              <a:rPr lang="it-IT" dirty="0"/>
              <a:t> separate da un </a:t>
            </a:r>
            <a:r>
              <a:rPr lang="it-IT" dirty="0" err="1"/>
              <a:t>JSeparator</a:t>
            </a:r>
            <a:r>
              <a:rPr lang="it-IT" dirty="0"/>
              <a:t> il cui allineamento è settato in LINE_AXIS che ce le mostra come colonne;</a:t>
            </a:r>
          </a:p>
          <a:p>
            <a:r>
              <a:rPr lang="it-IT" dirty="0"/>
              <a:t>La rappresentazione della tabella delle code è affidata al panel </a:t>
            </a:r>
            <a:r>
              <a:rPr lang="it-IT" dirty="0" err="1"/>
              <a:t>TableQueue</a:t>
            </a:r>
            <a:r>
              <a:rPr lang="it-IT" dirty="0"/>
              <a:t>;</a:t>
            </a:r>
          </a:p>
          <a:p>
            <a:r>
              <a:rPr lang="it-IT" dirty="0"/>
              <a:t>I vari panelli sono uniti Frame.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8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57CC-DA1B-43CD-AF27-5205952C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logica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2E459-4798-41FA-AA8E-4970FF04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Alla base della logica vi è l’idea creare un  </a:t>
            </a:r>
            <a:r>
              <a:rPr lang="it-IT" dirty="0" err="1"/>
              <a:t>FileConfig</a:t>
            </a:r>
            <a:r>
              <a:rPr lang="it-IT" dirty="0"/>
              <a:t> (file configurazione) che salva le scelte fatte dall’utente attraverso l’interfaccia grafica e attraverso dei confronti fa partire le varie operazioni.</a:t>
            </a:r>
          </a:p>
          <a:p>
            <a:r>
              <a:rPr lang="it-IT" dirty="0"/>
              <a:t>L’implementazione della logica parte dalla classe </a:t>
            </a:r>
            <a:r>
              <a:rPr lang="it-IT" dirty="0" err="1"/>
              <a:t>Config</a:t>
            </a:r>
            <a:r>
              <a:rPr lang="it-IT" dirty="0"/>
              <a:t> che implementa alcuni metodi generici utili per la configurazione di un file, tutte le altre classi </a:t>
            </a:r>
            <a:r>
              <a:rPr lang="it-IT" dirty="0" err="1"/>
              <a:t>config</a:t>
            </a:r>
            <a:r>
              <a:rPr lang="it-IT" dirty="0"/>
              <a:t> specializzano il </a:t>
            </a:r>
            <a:r>
              <a:rPr lang="it-IT" dirty="0" err="1"/>
              <a:t>FileConfig</a:t>
            </a:r>
            <a:r>
              <a:rPr lang="it-IT" dirty="0"/>
              <a:t>, in queste classi inoltre è presente un chiaro esempio di polimorfismo poiché vi è l’</a:t>
            </a:r>
            <a:r>
              <a:rPr lang="it-IT" dirty="0" err="1"/>
              <a:t>override</a:t>
            </a:r>
            <a:r>
              <a:rPr lang="it-IT" dirty="0"/>
              <a:t> di alcuni metodi : es. </a:t>
            </a:r>
            <a:r>
              <a:rPr lang="it-IT" dirty="0" err="1"/>
              <a:t>override</a:t>
            </a:r>
            <a:r>
              <a:rPr lang="it-IT" dirty="0"/>
              <a:t> del metodo </a:t>
            </a:r>
            <a:r>
              <a:rPr lang="it-IT" dirty="0" err="1"/>
              <a:t>getSizeUnit</a:t>
            </a:r>
            <a:r>
              <a:rPr lang="it-IT" dirty="0"/>
              <a:t>() (</a:t>
            </a:r>
            <a:r>
              <a:rPr lang="it-IT" dirty="0" err="1"/>
              <a:t>config</a:t>
            </a:r>
            <a:r>
              <a:rPr lang="it-IT" dirty="0"/>
              <a:t>, Mode1Config) o del metodo </a:t>
            </a:r>
            <a:r>
              <a:rPr lang="it-IT" dirty="0" err="1"/>
              <a:t>getValue</a:t>
            </a:r>
            <a:r>
              <a:rPr lang="it-IT" dirty="0"/>
              <a:t>() (</a:t>
            </a:r>
            <a:r>
              <a:rPr lang="it-IT" dirty="0" err="1"/>
              <a:t>config</a:t>
            </a:r>
            <a:r>
              <a:rPr lang="it-IT" dirty="0"/>
              <a:t>, Mode2Config).</a:t>
            </a:r>
          </a:p>
        </p:txBody>
      </p:sp>
    </p:spTree>
    <p:extLst>
      <p:ext uri="{BB962C8B-B14F-4D97-AF65-F5344CB8AC3E}">
        <p14:creationId xmlns:p14="http://schemas.microsoft.com/office/powerpoint/2010/main" val="20931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D0964-876D-44B4-9216-88A6C0B1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A354-F670-4EE6-8F81-61E783D6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it-IT" dirty="0"/>
              <a:t>Una volta che il file di configurazione è completo si passa all’esecuzione delle varie divisioni e del merge implementati utilizzando i </a:t>
            </a:r>
            <a:r>
              <a:rPr lang="it-IT" dirty="0" err="1"/>
              <a:t>thread</a:t>
            </a:r>
            <a:r>
              <a:rPr lang="it-IT" dirty="0"/>
              <a:t>;</a:t>
            </a:r>
          </a:p>
          <a:p>
            <a:r>
              <a:rPr lang="it-IT" dirty="0"/>
              <a:t>La classe </a:t>
            </a:r>
            <a:r>
              <a:rPr lang="it-IT" dirty="0" err="1"/>
              <a:t>GenericModeThread</a:t>
            </a:r>
            <a:r>
              <a:rPr lang="it-IT" dirty="0"/>
              <a:t> esegue la divisione, il ‘cuore’ della classe è la procedura </a:t>
            </a:r>
            <a:r>
              <a:rPr lang="it-IT" dirty="0" err="1"/>
              <a:t>splitFile</a:t>
            </a:r>
            <a:r>
              <a:rPr lang="it-IT" dirty="0"/>
              <a:t> e la funzione </a:t>
            </a:r>
            <a:r>
              <a:rPr lang="it-IT" dirty="0" err="1"/>
              <a:t>readWrite</a:t>
            </a:r>
            <a:r>
              <a:rPr lang="it-IT" dirty="0"/>
              <a:t>; </a:t>
            </a:r>
          </a:p>
          <a:p>
            <a:r>
              <a:rPr lang="it-IT" dirty="0"/>
              <a:t> </a:t>
            </a:r>
            <a:r>
              <a:rPr lang="it-IT" dirty="0" err="1"/>
              <a:t>FirstModeThread</a:t>
            </a:r>
            <a:r>
              <a:rPr lang="it-IT" dirty="0"/>
              <a:t> e </a:t>
            </a:r>
            <a:r>
              <a:rPr lang="it-IT" dirty="0" err="1"/>
              <a:t>SecondModeThread</a:t>
            </a:r>
            <a:r>
              <a:rPr lang="it-IT" dirty="0"/>
              <a:t> chiamano </a:t>
            </a:r>
            <a:r>
              <a:rPr lang="it-IT" dirty="0" err="1"/>
              <a:t>GenericModeThread</a:t>
            </a:r>
            <a:r>
              <a:rPr lang="it-IT" dirty="0"/>
              <a:t> passandogli i parametri giusti in base al tipo di divisione.</a:t>
            </a:r>
          </a:p>
          <a:p>
            <a:r>
              <a:rPr lang="it-IT" dirty="0" err="1"/>
              <a:t>EncryptModeThread</a:t>
            </a:r>
            <a:r>
              <a:rPr lang="it-IT" dirty="0"/>
              <a:t> e </a:t>
            </a:r>
            <a:r>
              <a:rPr lang="it-IT" dirty="0" err="1"/>
              <a:t>ZipModeThread</a:t>
            </a:r>
            <a:r>
              <a:rPr lang="it-IT" dirty="0"/>
              <a:t> </a:t>
            </a:r>
            <a:r>
              <a:rPr lang="it-IT" dirty="0" err="1"/>
              <a:t>chiamamo</a:t>
            </a:r>
            <a:r>
              <a:rPr lang="it-IT" dirty="0"/>
              <a:t> </a:t>
            </a:r>
            <a:r>
              <a:rPr lang="it-IT" dirty="0" err="1"/>
              <a:t>FirstModeThread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198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B17E9-AC7A-44EB-86AE-7D26DA8D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merge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4A567-8C90-493F-8EE7-A702282D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Alla classe </a:t>
            </a:r>
            <a:r>
              <a:rPr lang="it-IT" dirty="0" err="1"/>
              <a:t>MergeNormalModeThread</a:t>
            </a:r>
            <a:r>
              <a:rPr lang="it-IT" dirty="0"/>
              <a:t> è affidata l’esecuzione dell’inizio ricomposizione del file questa classe sarà poi estesa dalle classi </a:t>
            </a:r>
            <a:r>
              <a:rPr lang="it-IT" dirty="0" err="1"/>
              <a:t>UnzipModeThread</a:t>
            </a:r>
            <a:r>
              <a:rPr lang="it-IT" dirty="0"/>
              <a:t> e </a:t>
            </a:r>
            <a:r>
              <a:rPr lang="it-IT" dirty="0" err="1"/>
              <a:t>DecryptModeThread</a:t>
            </a:r>
            <a:r>
              <a:rPr lang="it-IT" dirty="0"/>
              <a:t> che ricompongono i file decriptandoli ed decomprimendoli.</a:t>
            </a:r>
          </a:p>
          <a:p>
            <a:endParaRPr lang="it-IT" dirty="0"/>
          </a:p>
          <a:p>
            <a:r>
              <a:rPr lang="it-IT" dirty="0"/>
              <a:t>EREDITARIETA’</a:t>
            </a:r>
          </a:p>
          <a:p>
            <a:pPr lvl="1"/>
            <a:r>
              <a:rPr lang="it-IT" dirty="0"/>
              <a:t>In quasi tutte le classi è presente ereditarietà, un esempio di ereditarietà e presente in tutte le classi </a:t>
            </a:r>
            <a:r>
              <a:rPr lang="it-IT" dirty="0" err="1"/>
              <a:t>Thread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071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82E28-8E8F-421D-AD22-E6FA537A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         </a:t>
            </a:r>
            <a:r>
              <a:rPr lang="it-IT" dirty="0" err="1"/>
              <a:t>Generics</a:t>
            </a:r>
            <a:r>
              <a:rPr lang="it-IT" dirty="0"/>
              <a:t>                   incapsulamento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BE82-D577-4BD6-A219-A21606A86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Un esempio di uso di </a:t>
            </a:r>
            <a:r>
              <a:rPr lang="it-IT" dirty="0" err="1"/>
              <a:t>generics</a:t>
            </a:r>
            <a:r>
              <a:rPr lang="it-IT" dirty="0"/>
              <a:t> è presente nella creazione dell’array dei file da dividere :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SplitterFrame.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splitFiles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SplitFile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it-IT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6C92FC-18B5-4135-B39E-17D76AC4B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Il principio di incapsulamento è stato utilizzato nell’implementazione di tutto il programma limitando l’accesso alle variabili dichiarandole di tipo private o </a:t>
            </a:r>
            <a:r>
              <a:rPr lang="it-IT" dirty="0" err="1"/>
              <a:t>protected</a:t>
            </a:r>
            <a:r>
              <a:rPr lang="it-IT" dirty="0"/>
              <a:t>, l’uso delle variabili public è stato utilizzato solo quando strettamente necessario.</a:t>
            </a:r>
          </a:p>
        </p:txBody>
      </p:sp>
    </p:spTree>
    <p:extLst>
      <p:ext uri="{BB962C8B-B14F-4D97-AF65-F5344CB8AC3E}">
        <p14:creationId xmlns:p14="http://schemas.microsoft.com/office/powerpoint/2010/main" val="220230550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211</TotalTime>
  <Words>531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Raccolta</vt:lpstr>
      <vt:lpstr>File splitter</vt:lpstr>
      <vt:lpstr>Implementazione gui</vt:lpstr>
      <vt:lpstr>Presentazione standard di PowerPoint</vt:lpstr>
      <vt:lpstr>Implementazione logica</vt:lpstr>
      <vt:lpstr>split</vt:lpstr>
      <vt:lpstr>merge</vt:lpstr>
      <vt:lpstr>           Generics                   incapsulamento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splitter</dc:title>
  <dc:creator>flavia cocca</dc:creator>
  <cp:lastModifiedBy>FLAVIA COCCA</cp:lastModifiedBy>
  <cp:revision>19</cp:revision>
  <dcterms:created xsi:type="dcterms:W3CDTF">2020-07-12T21:10:51Z</dcterms:created>
  <dcterms:modified xsi:type="dcterms:W3CDTF">2020-07-13T06:46:30Z</dcterms:modified>
</cp:coreProperties>
</file>