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18000663" cy="34199513"/>
  <p:notesSz cx="6858000" cy="9144000"/>
  <p:defaultTextStyle>
    <a:defPPr>
      <a:defRPr lang="pt-BR"/>
    </a:defPPr>
    <a:lvl1pPr marL="0" algn="l" defTabSz="1160008" rtl="0" eaLnBrk="1" latinLnBrk="0" hangingPunct="1">
      <a:defRPr sz="2283" kern="1200">
        <a:solidFill>
          <a:schemeClr val="tx1"/>
        </a:solidFill>
        <a:latin typeface="+mn-lt"/>
        <a:ea typeface="+mn-ea"/>
        <a:cs typeface="+mn-cs"/>
      </a:defRPr>
    </a:lvl1pPr>
    <a:lvl2pPr marL="580004" algn="l" defTabSz="1160008" rtl="0" eaLnBrk="1" latinLnBrk="0" hangingPunct="1">
      <a:defRPr sz="2283" kern="1200">
        <a:solidFill>
          <a:schemeClr val="tx1"/>
        </a:solidFill>
        <a:latin typeface="+mn-lt"/>
        <a:ea typeface="+mn-ea"/>
        <a:cs typeface="+mn-cs"/>
      </a:defRPr>
    </a:lvl2pPr>
    <a:lvl3pPr marL="1160008" algn="l" defTabSz="1160008" rtl="0" eaLnBrk="1" latinLnBrk="0" hangingPunct="1">
      <a:defRPr sz="2283" kern="1200">
        <a:solidFill>
          <a:schemeClr val="tx1"/>
        </a:solidFill>
        <a:latin typeface="+mn-lt"/>
        <a:ea typeface="+mn-ea"/>
        <a:cs typeface="+mn-cs"/>
      </a:defRPr>
    </a:lvl3pPr>
    <a:lvl4pPr marL="1740012" algn="l" defTabSz="1160008" rtl="0" eaLnBrk="1" latinLnBrk="0" hangingPunct="1">
      <a:defRPr sz="2283" kern="1200">
        <a:solidFill>
          <a:schemeClr val="tx1"/>
        </a:solidFill>
        <a:latin typeface="+mn-lt"/>
        <a:ea typeface="+mn-ea"/>
        <a:cs typeface="+mn-cs"/>
      </a:defRPr>
    </a:lvl4pPr>
    <a:lvl5pPr marL="2320016" algn="l" defTabSz="1160008" rtl="0" eaLnBrk="1" latinLnBrk="0" hangingPunct="1">
      <a:defRPr sz="2283" kern="1200">
        <a:solidFill>
          <a:schemeClr val="tx1"/>
        </a:solidFill>
        <a:latin typeface="+mn-lt"/>
        <a:ea typeface="+mn-ea"/>
        <a:cs typeface="+mn-cs"/>
      </a:defRPr>
    </a:lvl5pPr>
    <a:lvl6pPr marL="2900020" algn="l" defTabSz="1160008" rtl="0" eaLnBrk="1" latinLnBrk="0" hangingPunct="1">
      <a:defRPr sz="2283" kern="1200">
        <a:solidFill>
          <a:schemeClr val="tx1"/>
        </a:solidFill>
        <a:latin typeface="+mn-lt"/>
        <a:ea typeface="+mn-ea"/>
        <a:cs typeface="+mn-cs"/>
      </a:defRPr>
    </a:lvl6pPr>
    <a:lvl7pPr marL="3480024" algn="l" defTabSz="1160008" rtl="0" eaLnBrk="1" latinLnBrk="0" hangingPunct="1">
      <a:defRPr sz="2283" kern="1200">
        <a:solidFill>
          <a:schemeClr val="tx1"/>
        </a:solidFill>
        <a:latin typeface="+mn-lt"/>
        <a:ea typeface="+mn-ea"/>
        <a:cs typeface="+mn-cs"/>
      </a:defRPr>
    </a:lvl7pPr>
    <a:lvl8pPr marL="4060027" algn="l" defTabSz="1160008" rtl="0" eaLnBrk="1" latinLnBrk="0" hangingPunct="1">
      <a:defRPr sz="2283" kern="1200">
        <a:solidFill>
          <a:schemeClr val="tx1"/>
        </a:solidFill>
        <a:latin typeface="+mn-lt"/>
        <a:ea typeface="+mn-ea"/>
        <a:cs typeface="+mn-cs"/>
      </a:defRPr>
    </a:lvl8pPr>
    <a:lvl9pPr marL="4640031" algn="l" defTabSz="1160008" rtl="0" eaLnBrk="1" latinLnBrk="0" hangingPunct="1">
      <a:defRPr sz="22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10" d="100"/>
          <a:sy n="10" d="100"/>
        </p:scale>
        <p:origin x="288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5597006"/>
            <a:ext cx="15300564" cy="119064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7962664"/>
            <a:ext cx="13500497" cy="8256963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8528-9A15-46E4-A64E-95C75747EDE5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65EB-8F23-4729-A75B-1B7DC23C3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7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8528-9A15-46E4-A64E-95C75747EDE5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65EB-8F23-4729-A75B-1B7DC23C3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90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820808"/>
            <a:ext cx="3881393" cy="2898250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820808"/>
            <a:ext cx="11419171" cy="28982506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8528-9A15-46E4-A64E-95C75747EDE5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65EB-8F23-4729-A75B-1B7DC23C3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0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8528-9A15-46E4-A64E-95C75747EDE5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65EB-8F23-4729-A75B-1B7DC23C3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31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8526139"/>
            <a:ext cx="15525572" cy="14226045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22886767"/>
            <a:ext cx="15525572" cy="7481141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8528-9A15-46E4-A64E-95C75747EDE5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65EB-8F23-4729-A75B-1B7DC23C3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51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9104037"/>
            <a:ext cx="7650282" cy="2169927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9104037"/>
            <a:ext cx="7650282" cy="2169927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8528-9A15-46E4-A64E-95C75747EDE5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65EB-8F23-4729-A75B-1B7DC23C3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46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820815"/>
            <a:ext cx="15525572" cy="66103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8383633"/>
            <a:ext cx="7615123" cy="4108689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12492322"/>
            <a:ext cx="7615123" cy="1837432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8383633"/>
            <a:ext cx="7652626" cy="4108689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12492322"/>
            <a:ext cx="7652626" cy="1837432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8528-9A15-46E4-A64E-95C75747EDE5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65EB-8F23-4729-A75B-1B7DC23C3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4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8528-9A15-46E4-A64E-95C75747EDE5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65EB-8F23-4729-A75B-1B7DC23C3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23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8528-9A15-46E4-A64E-95C75747EDE5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65EB-8F23-4729-A75B-1B7DC23C3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22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279968"/>
            <a:ext cx="5805682" cy="7979886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4924104"/>
            <a:ext cx="9112836" cy="24303821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10259854"/>
            <a:ext cx="5805682" cy="19007648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8528-9A15-46E4-A64E-95C75747EDE5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65EB-8F23-4729-A75B-1B7DC23C3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2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279968"/>
            <a:ext cx="5805682" cy="7979886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4924104"/>
            <a:ext cx="9112836" cy="24303821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10259854"/>
            <a:ext cx="5805682" cy="19007648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8528-9A15-46E4-A64E-95C75747EDE5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65EB-8F23-4729-A75B-1B7DC23C3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20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820815"/>
            <a:ext cx="15525572" cy="661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9104037"/>
            <a:ext cx="15525572" cy="2169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31697890"/>
            <a:ext cx="4050149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48528-9A15-46E4-A64E-95C75747EDE5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31697890"/>
            <a:ext cx="6075224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31697890"/>
            <a:ext cx="4050149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B65EB-8F23-4729-A75B-1B7DC23C3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09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xmlns="" id="{B2F0FC49-C9CF-0D63-41AA-C63B82DCF86B}"/>
              </a:ext>
            </a:extLst>
          </p:cNvPr>
          <p:cNvGrpSpPr/>
          <p:nvPr/>
        </p:nvGrpSpPr>
        <p:grpSpPr>
          <a:xfrm>
            <a:off x="5261072" y="30972156"/>
            <a:ext cx="7478517" cy="3031644"/>
            <a:chOff x="5261072" y="30972156"/>
            <a:chExt cx="7478517" cy="3031644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xmlns="" id="{10D8FBE5-FEE1-227E-D01D-DECC762B28AE}"/>
                </a:ext>
              </a:extLst>
            </p:cNvPr>
            <p:cNvGrpSpPr/>
            <p:nvPr/>
          </p:nvGrpSpPr>
          <p:grpSpPr>
            <a:xfrm>
              <a:off x="5261072" y="30972156"/>
              <a:ext cx="7478517" cy="3031644"/>
              <a:chOff x="-2" y="27725277"/>
              <a:chExt cx="18000666" cy="5770853"/>
            </a:xfrm>
          </p:grpSpPr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xmlns="" id="{66C2811B-A8E5-3164-EC6F-F7A6B70F489A}"/>
                  </a:ext>
                </a:extLst>
              </p:cNvPr>
              <p:cNvSpPr/>
              <p:nvPr/>
            </p:nvSpPr>
            <p:spPr>
              <a:xfrm>
                <a:off x="1" y="27725277"/>
                <a:ext cx="18000663" cy="57708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4" name="CaixaDeTexto 3"/>
              <p:cNvSpPr txBox="1"/>
              <p:nvPr/>
            </p:nvSpPr>
            <p:spPr>
              <a:xfrm>
                <a:off x="-2" y="29447194"/>
                <a:ext cx="18000664" cy="1054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000" dirty="0" err="1">
                    <a:solidFill>
                      <a:schemeClr val="bg1">
                        <a:lumMod val="65000"/>
                      </a:schemeClr>
                    </a:solidFill>
                  </a:rPr>
                  <a:t>by</a:t>
                </a:r>
                <a:endParaRPr lang="pt-BR" sz="3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5" name="CaixaDeTexto 4"/>
              <p:cNvSpPr txBox="1"/>
              <p:nvPr/>
            </p:nvSpPr>
            <p:spPr>
              <a:xfrm>
                <a:off x="-2" y="30244299"/>
                <a:ext cx="18000664" cy="1288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>
                        <a:lumMod val="85000"/>
                      </a:schemeClr>
                    </a:solidFill>
                  </a:rPr>
                  <a:t>      </a:t>
                </a:r>
                <a:r>
                  <a:rPr lang="pt-BR" sz="3800" b="1" dirty="0" err="1">
                    <a:solidFill>
                      <a:schemeClr val="bg1">
                        <a:lumMod val="85000"/>
                      </a:schemeClr>
                    </a:solidFill>
                  </a:rPr>
                  <a:t>CaféLovers</a:t>
                </a:r>
                <a:endParaRPr lang="pt-BR" sz="38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xmlns="" id="{BC44D85E-64FD-90E4-7026-3A50B9053E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23" b="47002" l="50638" r="94515">
                          <a14:foregroundMark x1="69417" y1="19134" x2="69417" y2="19134"/>
                          <a14:foregroundMark x1="65178" y1="22006" x2="65178" y2="22006"/>
                          <a14:foregroundMark x1="77638" y1="24676" x2="77638" y2="24676"/>
                          <a14:foregroundMark x1="84013" y1="27549" x2="84013" y2="27549"/>
                          <a14:foregroundMark x1="73204" y1="35073" x2="73204" y2="35073"/>
                          <a14:foregroundMark x1="67087" y1="39563" x2="67087" y2="39563"/>
                          <a14:backgroundMark x1="75858" y1="40696" x2="75858" y2="40696"/>
                          <a14:backgroundMark x1="80000" y1="26136" x2="80000" y2="26136"/>
                        </a14:backgroundRemoval>
                      </a14:imgEffect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54" b="47776"/>
            <a:stretch/>
          </p:blipFill>
          <p:spPr>
            <a:xfrm>
              <a:off x="7321549" y="32217484"/>
              <a:ext cx="1003301" cy="764246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749" y="13551368"/>
            <a:ext cx="6195162" cy="469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19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</dc:creator>
  <cp:lastModifiedBy>Bruno</cp:lastModifiedBy>
  <cp:revision>17</cp:revision>
  <dcterms:created xsi:type="dcterms:W3CDTF">2022-11-10T17:57:03Z</dcterms:created>
  <dcterms:modified xsi:type="dcterms:W3CDTF">2022-11-11T13:09:54Z</dcterms:modified>
</cp:coreProperties>
</file>