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9" r:id="rId3"/>
    <p:sldId id="260" r:id="rId4"/>
    <p:sldId id="263" r:id="rId5"/>
    <p:sldId id="261" r:id="rId6"/>
    <p:sldId id="265" r:id="rId7"/>
    <p:sldId id="262" r:id="rId8"/>
    <p:sldId id="264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5436BA6-733F-4C68-867E-43F1A30E5C65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6755BA2-4184-40D3-9678-52095FACC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Casă inteligentă – Internet of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Student: </a:t>
            </a:r>
            <a:r>
              <a:rPr lang="ro-RO" dirty="0" smtClean="0"/>
              <a:t>Pîrvu Flavia-Alice</a:t>
            </a:r>
            <a:endParaRPr lang="en-US" dirty="0" smtClean="0"/>
          </a:p>
          <a:p>
            <a:pPr algn="l"/>
            <a:endParaRPr lang="en-US" dirty="0"/>
          </a:p>
          <a:p>
            <a:pPr algn="r"/>
            <a:r>
              <a:rPr lang="en-US" dirty="0" err="1" smtClean="0"/>
              <a:t>Coordonator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err="1" smtClean="0"/>
              <a:t>tiin</a:t>
            </a:r>
            <a:r>
              <a:rPr lang="ro-RO" dirty="0" smtClean="0"/>
              <a:t>ț</a:t>
            </a:r>
            <a:r>
              <a:rPr lang="en-US" dirty="0" err="1" smtClean="0"/>
              <a:t>ific</a:t>
            </a:r>
            <a:r>
              <a:rPr lang="en-US" dirty="0" smtClean="0"/>
              <a:t>:</a:t>
            </a:r>
            <a:r>
              <a:rPr lang="ro-RO" dirty="0" smtClean="0"/>
              <a:t> Conf. univ. dr. Cătălin Boja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3257" y="622453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Iulie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7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o-RO" sz="11500" dirty="0" smtClean="0"/>
              <a:t>Q&amp;A</a:t>
            </a:r>
            <a:endParaRPr lang="en-US" sz="11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o-RO" dirty="0" smtClean="0"/>
          </a:p>
          <a:p>
            <a:r>
              <a:rPr lang="ro-RO" dirty="0" smtClean="0"/>
              <a:t>Pîrvu Flavia-Alice</a:t>
            </a:r>
            <a:endParaRPr lang="ro-RO" dirty="0" smtClean="0"/>
          </a:p>
          <a:p>
            <a:r>
              <a:rPr lang="ro-RO" dirty="0" smtClean="0"/>
              <a:t>pirvuflaviaalice@gmail.com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109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o-RO" sz="4000" dirty="0" smtClean="0"/>
              <a:t> Dezvoltare</a:t>
            </a:r>
          </a:p>
          <a:p>
            <a:pPr marL="0" indent="0"/>
            <a:r>
              <a:rPr lang="ro-RO" sz="4000" dirty="0" smtClean="0"/>
              <a:t> Confort</a:t>
            </a:r>
          </a:p>
          <a:p>
            <a:pPr marL="0" indent="0"/>
            <a:r>
              <a:rPr lang="ro-RO" sz="4000" dirty="0" smtClean="0"/>
              <a:t> Evoluție </a:t>
            </a:r>
          </a:p>
          <a:p>
            <a:pPr marL="0" indent="0"/>
            <a:r>
              <a:rPr lang="ro-RO" sz="4000" dirty="0" smtClean="0"/>
              <a:t> Economie</a:t>
            </a:r>
          </a:p>
          <a:p>
            <a:pPr marL="0" indent="0"/>
            <a:r>
              <a:rPr lang="ro-RO" sz="4000" dirty="0" smtClean="0"/>
              <a:t> </a:t>
            </a:r>
            <a:r>
              <a:rPr lang="ro-RO" sz="4000" dirty="0" smtClean="0"/>
              <a:t>Explorare</a:t>
            </a:r>
            <a:endParaRPr lang="ro-RO" sz="4000" dirty="0" smtClean="0"/>
          </a:p>
          <a:p>
            <a:pPr marL="0" indent="0">
              <a:buNone/>
            </a:pP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xmlns="" val="184488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Introducere</a:t>
            </a:r>
          </a:p>
          <a:p>
            <a:r>
              <a:rPr lang="ro-RO" dirty="0" smtClean="0"/>
              <a:t>Problema abordată de lucrarea </a:t>
            </a:r>
            <a:r>
              <a:rPr lang="en-US" dirty="0" smtClean="0"/>
              <a:t>“</a:t>
            </a:r>
            <a:r>
              <a:rPr lang="en-US" dirty="0" err="1" smtClean="0"/>
              <a:t>Cas</a:t>
            </a:r>
            <a:r>
              <a:rPr lang="ro-RO" dirty="0" smtClean="0"/>
              <a:t>ă inteligentă – Internet of Things</a:t>
            </a:r>
            <a:r>
              <a:rPr lang="en-US" dirty="0" smtClean="0"/>
              <a:t>”</a:t>
            </a:r>
            <a:endParaRPr lang="ro-RO" dirty="0" smtClean="0"/>
          </a:p>
          <a:p>
            <a:r>
              <a:rPr lang="ro-RO" dirty="0" smtClean="0"/>
              <a:t>Tehnologii și metode utilizate</a:t>
            </a:r>
            <a:endParaRPr lang="ro-RO" dirty="0" smtClean="0"/>
          </a:p>
          <a:p>
            <a:r>
              <a:rPr lang="ro-RO" dirty="0" smtClean="0"/>
              <a:t>Arhitectura soluției</a:t>
            </a:r>
          </a:p>
          <a:p>
            <a:r>
              <a:rPr lang="ro-RO" dirty="0" smtClean="0"/>
              <a:t>Implementarea soluției</a:t>
            </a:r>
            <a:endParaRPr lang="ro-RO" dirty="0" smtClean="0"/>
          </a:p>
          <a:p>
            <a:r>
              <a:rPr lang="ro-RO" dirty="0" smtClean="0"/>
              <a:t>Concluzii</a:t>
            </a:r>
          </a:p>
          <a:p>
            <a:r>
              <a:rPr lang="ro-RO" dirty="0" smtClean="0"/>
              <a:t>Bibliografie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647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Funcțiile aplicației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Monitorizarea ambientului locuinței</a:t>
            </a:r>
          </a:p>
          <a:p>
            <a:endParaRPr lang="ro-RO" dirty="0" smtClean="0"/>
          </a:p>
          <a:p>
            <a:r>
              <a:rPr lang="ro-RO" dirty="0" smtClean="0"/>
              <a:t>Controlul resurselor și al consumului de utilități</a:t>
            </a:r>
          </a:p>
          <a:p>
            <a:endParaRPr lang="ro-RO" dirty="0" smtClean="0"/>
          </a:p>
          <a:p>
            <a:r>
              <a:rPr lang="ro-RO" dirty="0" smtClean="0"/>
              <a:t>Gestiunea datelor și a informațiilor implicate în fluxul de activități și adaptarea sistemului la noile condiții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11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Casă inteligentă – 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 smtClean="0"/>
              <a:t>	Cum  ar fi dacă ne-am folosi de resursele tehnologice de care dispunem pentru a beneficia de mult mai mult confort, de a câștiga timp și de a economisi bani?</a:t>
            </a:r>
          </a:p>
          <a:p>
            <a:pPr>
              <a:buNone/>
            </a:pPr>
            <a:endParaRPr lang="ro-RO" dirty="0" smtClean="0"/>
          </a:p>
          <a:p>
            <a:pPr algn="ctr">
              <a:buNone/>
            </a:pPr>
            <a:r>
              <a:rPr lang="ro-RO" dirty="0" smtClean="0"/>
              <a:t> Consum exagerat al utilităților Vs. Folosirea economică a utilităților</a:t>
            </a:r>
          </a:p>
          <a:p>
            <a:pPr algn="ctr">
              <a:buNone/>
            </a:pPr>
            <a:r>
              <a:rPr lang="ro-RO" dirty="0" smtClean="0"/>
              <a:t> 	Grija față de siguranța locuinței Vs. Anticiparea unor catastrofe</a:t>
            </a:r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08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Modele și algoritmi folosiți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Schița </a:t>
            </a:r>
            <a:r>
              <a:rPr lang="ro-RO" dirty="0" smtClean="0"/>
              <a:t>Arduino</a:t>
            </a:r>
          </a:p>
          <a:p>
            <a:r>
              <a:rPr lang="en-US" dirty="0" smtClean="0"/>
              <a:t>Server </a:t>
            </a:r>
            <a:r>
              <a:rPr lang="en-US" dirty="0" smtClean="0"/>
              <a:t>socket</a:t>
            </a:r>
            <a:endParaRPr lang="ro-RO" dirty="0" smtClean="0"/>
          </a:p>
          <a:p>
            <a:r>
              <a:rPr lang="en-US" dirty="0" err="1" smtClean="0"/>
              <a:t>Servicii</a:t>
            </a:r>
            <a:r>
              <a:rPr lang="en-US" dirty="0" smtClean="0"/>
              <a:t> </a:t>
            </a:r>
            <a:r>
              <a:rPr lang="en-US" dirty="0" smtClean="0"/>
              <a:t>REST</a:t>
            </a:r>
            <a:endParaRPr lang="ro-RO" dirty="0" smtClean="0"/>
          </a:p>
          <a:p>
            <a:r>
              <a:rPr lang="en-US" dirty="0" smtClean="0"/>
              <a:t>Client </a:t>
            </a:r>
            <a:r>
              <a:rPr lang="en-US" dirty="0" smtClean="0"/>
              <a:t>MQTT</a:t>
            </a:r>
            <a:endParaRPr lang="ro-RO" dirty="0" smtClean="0"/>
          </a:p>
          <a:p>
            <a:r>
              <a:rPr lang="en-US" dirty="0" smtClean="0"/>
              <a:t>Client REST –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266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aplicației</a:t>
            </a:r>
            <a:endParaRPr lang="en-US" dirty="0"/>
          </a:p>
        </p:txBody>
      </p:sp>
      <p:pic>
        <p:nvPicPr>
          <p:cNvPr id="8" name="Content Placeholder 7" descr="G:\Diagrama de componente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9039" y="2249488"/>
            <a:ext cx="1017392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1892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 - Tehnologii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Ethernet, Wi-fi – rețele LAN</a:t>
            </a:r>
            <a:endParaRPr lang="ro-RO" dirty="0" smtClean="0"/>
          </a:p>
          <a:p>
            <a:r>
              <a:rPr lang="ro-RO" dirty="0" smtClean="0"/>
              <a:t>JAX-RS, Jersey – Servicii Web</a:t>
            </a:r>
          </a:p>
          <a:p>
            <a:r>
              <a:rPr lang="ro-RO" dirty="0" smtClean="0"/>
              <a:t>Retrofit – Servicii Web</a:t>
            </a:r>
          </a:p>
          <a:p>
            <a:r>
              <a:rPr lang="ro-RO" dirty="0" smtClean="0"/>
              <a:t>MQTT Client – protocol</a:t>
            </a:r>
          </a:p>
        </p:txBody>
      </p:sp>
    </p:spTree>
    <p:extLst>
      <p:ext uri="{BB962C8B-B14F-4D97-AF65-F5344CB8AC3E}">
        <p14:creationId xmlns:p14="http://schemas.microsoft.com/office/powerpoint/2010/main" xmlns="" val="309479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Ce reprezintă? – experminent</a:t>
            </a:r>
          </a:p>
          <a:p>
            <a:pPr>
              <a:buNone/>
            </a:pPr>
            <a:endParaRPr lang="ro-RO" dirty="0" smtClean="0"/>
          </a:p>
          <a:p>
            <a:r>
              <a:rPr lang="ro-RO" dirty="0" smtClean="0"/>
              <a:t>Ce am dobândit? – impact</a:t>
            </a:r>
          </a:p>
          <a:p>
            <a:endParaRPr lang="ro-RO" dirty="0" smtClean="0"/>
          </a:p>
          <a:p>
            <a:r>
              <a:rPr lang="ro-RO" dirty="0" smtClean="0"/>
              <a:t>Cugetări – poziția față de sistemul informatic</a:t>
            </a:r>
          </a:p>
          <a:p>
            <a:endParaRPr lang="ro-RO" dirty="0" smtClean="0"/>
          </a:p>
          <a:p>
            <a:r>
              <a:rPr lang="ro-RO" dirty="0" smtClean="0"/>
              <a:t>Avantaje si dezavantaje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2755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281</TotalTime>
  <Words>163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Casă inteligentă – Internet of Things</vt:lpstr>
      <vt:lpstr>Obiective</vt:lpstr>
      <vt:lpstr>Cuprins</vt:lpstr>
      <vt:lpstr>Funcțiile aplicației</vt:lpstr>
      <vt:lpstr>Casă inteligentă – Internet of Things</vt:lpstr>
      <vt:lpstr>Modele și algoritmi folosiți</vt:lpstr>
      <vt:lpstr>Arhitectura aplicației</vt:lpstr>
      <vt:lpstr>Implementare - Tehnologii</vt:lpstr>
      <vt:lpstr>Concluzii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lucrare licenta</dc:title>
  <dc:creator>Alice</dc:creator>
  <cp:lastModifiedBy>Alice</cp:lastModifiedBy>
  <cp:revision>14</cp:revision>
  <dcterms:created xsi:type="dcterms:W3CDTF">2015-07-07T15:49:41Z</dcterms:created>
  <dcterms:modified xsi:type="dcterms:W3CDTF">2015-07-10T04:31:10Z</dcterms:modified>
</cp:coreProperties>
</file>