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D2BB-AC52-490E-B579-1B0423CA5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FAAB6-161A-4032-8847-E29A70D41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508B7-38E0-47D8-BB04-6A795A24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6B3-EE9C-4E81-A4EC-8DE734A5B1E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63A27-21A4-497C-BD70-9CBADF40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2B093-8021-4DFF-9B02-5F461297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23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0CDF-6036-4431-9F97-29F5AC8C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5558A-65BC-4AB7-9744-4961FBF5A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040DE-2D1C-4C28-9E70-621C21D0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6B3-EE9C-4E81-A4EC-8DE734A5B1E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DE44F-4824-46F6-9E50-29A70317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456ED-A86F-4194-83CB-6CE209C1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98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4C19C-237C-4877-B7B6-EB3D2967B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B2DA0-56E3-4527-8B5A-ED54D147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35B75-C8BA-470E-A143-7CD20735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6B3-EE9C-4E81-A4EC-8DE734A5B1E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A8AF-057A-4C49-B880-A4F9A618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3E418-21AC-4DF3-987A-8A8C9BD1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83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1020-078D-483F-BBB2-E36E303E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97D6-B807-4E44-9716-9F88C686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BD45F-4444-4A9E-B2DF-6777A084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6B3-EE9C-4E81-A4EC-8DE734A5B1E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5CFB6-E4CD-4B67-8511-CA446748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CC1BE-4CE8-4D7A-A7B5-4EBD2C28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86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E493-4E51-4A8D-A10D-9214AE96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41B54-EEBD-41A0-A02B-5354463B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3646-8259-44CF-9A4F-2661867C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6B3-EE9C-4E81-A4EC-8DE734A5B1E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A0BA6-98E0-4992-9720-4560087D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9837B-EA0D-43B8-A124-DED24185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4E12-A089-4310-899A-1CB12B92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01D8-71DC-4BBA-A62E-A50A9FF72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5DAA-5961-4D77-99AB-203E5677C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F0F5F-7211-408D-88C7-0A0D67BF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6B3-EE9C-4E81-A4EC-8DE734A5B1E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5B031-518E-43AB-B148-230828B4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00853-022E-4BF1-A82E-09CB31F1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52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E4A8-54B6-4964-990E-C71A2031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DCCAF-9228-47E3-9257-310675276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2E556-40C6-4AEE-89CC-3B4733430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CBB09-5C94-4AE9-8601-81A8C3359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73CE9-2644-4238-8855-FF6274CC5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6D173-2316-4869-9C31-60107258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6B3-EE9C-4E81-A4EC-8DE734A5B1E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CE678-29DE-4A73-9DE3-F1681EF5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0EE68-4F85-4E76-87EA-03091BF9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43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2994-D0CA-4EAD-89B1-172575E6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0756D-E637-43CC-9458-4168C506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6B3-EE9C-4E81-A4EC-8DE734A5B1E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883A6-EC4A-4E40-B1CC-A1BAB174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EDAA4-F7E5-45F7-894A-E72F6296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9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903D5-514E-4F99-B51A-40A22A5C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6B3-EE9C-4E81-A4EC-8DE734A5B1E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329D4-95EC-47CD-B584-CA60997B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EDDC2-6E2A-4DE2-B8D3-2D3E8EB0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3212-AB85-42D3-96D9-85B1BE13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3C467-99AE-4E37-B52B-75FEDAC71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52084-7AF7-4CBC-8B69-336A7B47F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0E7A9-E403-4BDD-BAC5-345BE806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6B3-EE9C-4E81-A4EC-8DE734A5B1E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2A8C3-E864-4465-B9E0-56947D15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E907-5F6C-4EE3-BDD2-C41D21F1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06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A6FE-1750-42B1-BD29-8AAB6F0F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FFC66-0922-4D56-ABE4-5AC529BFA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64A68-9C55-47DD-B48D-61165A387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698F0-F6A7-41E2-BD32-AE7A71A7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26B3-EE9C-4E81-A4EC-8DE734A5B1E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64263-B47C-4FDE-9654-EA5B130E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AABB4-415A-4AD2-A42F-594063A3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5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24C70-EE03-4062-9360-71716489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8C753-7744-4631-B402-7D4E4DF4D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FB00-F743-4EF4-8ACB-E7123A75B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26B3-EE9C-4E81-A4EC-8DE734A5B1E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67EF8-DE45-4433-B59C-7086E6C3C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DA79E-D1E3-4010-B819-455B4FD25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DFB8E-E5B8-4591-BA61-0308B73B2E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42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CE1F-A942-4FE3-A799-5BCA4ECA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6A70-5617-4264-9B7F-8739F829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00AD4-DCB9-47CF-98C6-1463C181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728" y="681037"/>
            <a:ext cx="6890544" cy="61725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68AEF5-3934-4F0A-B1EF-E879817471B3}"/>
              </a:ext>
            </a:extLst>
          </p:cNvPr>
          <p:cNvSpPr txBox="1"/>
          <p:nvPr/>
        </p:nvSpPr>
        <p:spPr>
          <a:xfrm>
            <a:off x="3904919" y="90349"/>
            <a:ext cx="4382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Preciso de um </a:t>
            </a:r>
            <a:r>
              <a:rPr lang="pt-BR" sz="2800" dirty="0" err="1"/>
              <a:t>Estaciomento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85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5A2A-8522-479E-8EBA-BA572E56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A1BB-8CCA-4B00-9A6E-2A4BA424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629AE-E511-41BD-910C-D6D7B861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829" y="502244"/>
            <a:ext cx="7090341" cy="6355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A68162-EF0A-4741-824A-A2A360640A54}"/>
              </a:ext>
            </a:extLst>
          </p:cNvPr>
          <p:cNvSpPr txBox="1"/>
          <p:nvPr/>
        </p:nvSpPr>
        <p:spPr>
          <a:xfrm>
            <a:off x="3427576" y="0"/>
            <a:ext cx="533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Bem Vindo ao </a:t>
            </a:r>
            <a:r>
              <a:rPr lang="pt-BR" sz="2800" dirty="0" err="1"/>
              <a:t>Estacinamento</a:t>
            </a:r>
            <a:r>
              <a:rPr lang="pt-BR" sz="2800" dirty="0"/>
              <a:t> do </a:t>
            </a:r>
            <a:r>
              <a:rPr lang="pt-BR" sz="2800" dirty="0" err="1"/>
              <a:t>Ze</a:t>
            </a:r>
            <a:endParaRPr lang="pt-BR" sz="2800" dirty="0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B83DC9C8-525C-43A5-9E9A-B83D58595D6C}"/>
              </a:ext>
            </a:extLst>
          </p:cNvPr>
          <p:cNvSpPr/>
          <p:nvPr/>
        </p:nvSpPr>
        <p:spPr>
          <a:xfrm>
            <a:off x="6350000" y="3890963"/>
            <a:ext cx="2197100" cy="154940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Nossa</a:t>
            </a:r>
            <a:r>
              <a:rPr lang="en-US" dirty="0">
                <a:solidFill>
                  <a:schemeClr val="tx1"/>
                </a:solidFill>
              </a:rPr>
              <a:t> que </a:t>
            </a:r>
            <a:r>
              <a:rPr lang="en-US" dirty="0" err="1">
                <a:solidFill>
                  <a:schemeClr val="tx1"/>
                </a:solidFill>
              </a:rPr>
              <a:t>lugar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sinistro</a:t>
            </a:r>
            <a:r>
              <a:rPr lang="en-US" dirty="0">
                <a:solidFill>
                  <a:schemeClr val="tx1"/>
                </a:solidFill>
              </a:rPr>
              <a:t>…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20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0BF9-5E21-4932-BF16-8C7B3A21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CC5E-C190-4E71-870F-67CF2714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E6FAB-5FCC-4196-9308-3D3D196AD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-30723"/>
            <a:ext cx="7683500" cy="693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7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EDA8-BD57-42CA-9FAA-8A33FE5C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3D90-AFE1-419C-82AA-D6AEDA51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9BC71-C8E6-42B1-A94D-FA70247B3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0"/>
            <a:ext cx="7636588" cy="686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7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76A2-43A1-4F51-8E6B-39414573B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B896F-6F5E-448D-80BB-105F2AEA1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568C5-2FA4-4812-B3F0-E89BF65EA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766762"/>
            <a:ext cx="7556500" cy="6091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422942-8A4E-43D4-9A54-BDCA54B7C12A}"/>
              </a:ext>
            </a:extLst>
          </p:cNvPr>
          <p:cNvSpPr txBox="1"/>
          <p:nvPr/>
        </p:nvSpPr>
        <p:spPr>
          <a:xfrm>
            <a:off x="2955012" y="151467"/>
            <a:ext cx="6281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Bem Vindo ao Estacionamento Inteligente</a:t>
            </a:r>
          </a:p>
        </p:txBody>
      </p:sp>
    </p:spTree>
    <p:extLst>
      <p:ext uri="{BB962C8B-B14F-4D97-AF65-F5344CB8AC3E}">
        <p14:creationId xmlns:p14="http://schemas.microsoft.com/office/powerpoint/2010/main" val="85607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2</cp:revision>
  <dcterms:created xsi:type="dcterms:W3CDTF">2022-05-11T01:35:24Z</dcterms:created>
  <dcterms:modified xsi:type="dcterms:W3CDTF">2022-05-11T01:42:57Z</dcterms:modified>
</cp:coreProperties>
</file>