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6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0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96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9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74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8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5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26B3-EE9C-4E81-A4EC-8DE734A5B1E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196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9A1F9-8702-4D97-BD4E-BE7BBE4B4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3"/>
          <a:stretch/>
        </p:blipFill>
        <p:spPr>
          <a:xfrm>
            <a:off x="966951" y="587265"/>
            <a:ext cx="10258098" cy="56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0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573053-5DDE-4643-AD7A-BA0C02BC5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8"/>
          <a:stretch/>
        </p:blipFill>
        <p:spPr>
          <a:xfrm>
            <a:off x="914400" y="546643"/>
            <a:ext cx="10389476" cy="576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350AB-BB45-48B2-A97F-89AAD1D8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35" y="661097"/>
            <a:ext cx="9506606" cy="55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DD40C-EEA9-4301-B273-4E9E0939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553100"/>
            <a:ext cx="9743090" cy="57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9B93C-7AB4-449E-BB8D-3A33399D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45" y="442000"/>
            <a:ext cx="9585433" cy="59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4</cp:revision>
  <dcterms:created xsi:type="dcterms:W3CDTF">2022-05-11T01:35:24Z</dcterms:created>
  <dcterms:modified xsi:type="dcterms:W3CDTF">2022-05-18T01:30:40Z</dcterms:modified>
</cp:coreProperties>
</file>