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94" r:id="rId5"/>
    <p:sldId id="295" r:id="rId6"/>
    <p:sldId id="272" r:id="rId7"/>
    <p:sldId id="296" r:id="rId8"/>
    <p:sldId id="297" r:id="rId9"/>
    <p:sldId id="298" r:id="rId10"/>
    <p:sldId id="299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1A1"/>
    <a:srgbClr val="FFD242"/>
    <a:srgbClr val="FF00FF"/>
    <a:srgbClr val="3A3A3A"/>
    <a:srgbClr val="83CBEB"/>
    <a:srgbClr val="AEAEAE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84" autoAdjust="0"/>
  </p:normalViewPr>
  <p:slideViewPr>
    <p:cSldViewPr snapToGrid="0">
      <p:cViewPr>
        <p:scale>
          <a:sx n="75" d="100"/>
          <a:sy n="75" d="100"/>
        </p:scale>
        <p:origin x="97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6D29-B44B-4570-8A5D-C2AE547A4812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D155-3DA6-41B0-ADD0-AB050C806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73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73F9-1A61-09D0-1002-D1122BB6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F5A578-22C1-9878-24BE-D6B9B1889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3472F-9D54-02A9-7FD6-B966B19C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9280-F4FC-8287-498C-1FB1CA341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56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2BFA-EBFE-35FA-3B9D-4A5B260D8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A613C-32BD-BF46-4587-79D3868E9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A1352B-FF84-437A-D5BA-68F1C3CFD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33154-E0A1-6B19-5CB8-D870388EE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26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6256-5468-68BC-9C0D-5A8982D64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32DFA-2FDF-DC46-D4AB-5A27E0BEF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E8798D-0EE3-32F3-9FB2-A3343946A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4A1B5-E73E-67CD-7848-D262A7C4B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82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6F65F-8250-823C-ECF4-D371C91FF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991A0-97BC-B05B-BC6C-BF62F7D84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BF2D2-BA33-A3A6-5D04-8E1ECC6B1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E6E8-5AAD-EE50-E61D-623EFF641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8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F44B-ED2E-E409-E5FA-17C7D969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FEC3B-C249-8382-6E65-0C13D4797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418FE-1D26-853A-98B1-3A14DD69E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B8AD-B3CE-A358-1538-B4E9486F4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04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1DBC1-AB9A-64DA-B9BB-15D2EF5C9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EA587-E580-5AF5-684B-85F84F853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1340C-332F-E621-5364-7C43C8DE7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06829-4FFB-689E-F80B-517D95026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24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1CA7A-6AB7-C7AF-F385-D62B4FC68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40C89-8415-AFF1-F37A-DF0C1985F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6CE09-8D1E-A083-760D-E1DA54E13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CB44C-1D2F-D56E-A59F-C259C1B84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82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CB71A-1893-4631-FC9B-CECFD5DE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DC341-B86F-FEDB-7191-6B9675217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A24A4-75A0-77D1-1337-DA3AF8220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38FE2-E16F-CE19-DE6B-47C36F15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00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F3A33-E361-4037-55D1-AAEE0C526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5E25E-DC5B-CA82-FD6E-0EDE2E0F6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BABCD-CC99-274E-B4AD-E1A56CAA0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C01FC-9DCC-F678-83E2-33D063113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68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15D8-B6DB-AAE0-D67A-AB76649DB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9291A1-D7EA-52F6-D641-C00821E41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861E3A-B2FD-ABBC-1017-C616EFC5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DAC6-DFAF-99D2-451B-9217D52EC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164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05F7B-05D0-F060-8779-2FA25A3E1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6C3FBF-7D59-062F-31E1-785A21A3B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87A935-AA25-5802-2E8F-CFCBB99C9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5BC3C-5020-1988-E377-DB7D14163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52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87D4-2D0D-3311-7E29-7B1D5FE9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9FC0F-ECD0-1CFB-A55B-D63118C4D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4D06-BB34-C5CC-D668-EF64EC6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0843-DE01-F560-C6B1-078E3065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EB54-EA91-63B2-CF72-741EBBD4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7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ADB-9FF7-AC24-A4D3-6C9AD67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3D81-FC44-3481-6F30-4F11D62F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65F8-EE0E-3756-F7E9-FBDAF605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8F88-AD6D-D333-24FF-74A1B78C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081E-F0ED-7991-434A-27A5EC2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63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41503-4515-6FFE-DA68-2C7140DBC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299B-34CC-6235-8591-656D575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5B15-3E50-24B2-AC78-B26BF35C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7005-CE29-5CF8-D910-C0C41F08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6586-934B-8C21-2224-B56C63C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1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733-8E8F-CDFB-2CC5-64D650C2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5789-A2CD-8AEA-4270-670085F4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8FBC-2F9C-A56A-BCDB-2FAC5AA3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7F68-F8E6-F9A3-D3E0-8EEBCB7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21E5-5A6F-7ECE-F400-F2FFC93B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0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A354-9D88-0B87-F479-677E38A6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DD7-B218-0148-A26D-0FB39953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0CEA-95B8-EC5C-F4F7-299B438F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95CB-6AAD-1A95-E05F-F38DE6FB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D3CA-FB89-B3DD-1E0A-CA5A7B92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09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F558-11F9-3502-4386-441F2F1C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D5F9-683B-11A6-17B4-687EE315A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E9A6-DDAA-415E-A690-368D276C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48AF-2051-8E5D-91BA-8FFC2DF1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FFCDF-32A2-9FEE-A061-4BA5CF14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5273-630A-0AA9-55A4-2D3D0F6D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9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F0FA-3685-03F7-D45B-CA0FB5C5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7011-9EFC-3B2D-D5E0-A83029CF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C96CB-7832-DDBF-89F6-8DDF23C2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54E33-4F15-B899-C2AB-1CAA6FA48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030AA-06DA-D621-11EB-FB3C6157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2E216-B338-53E8-68A0-4099B956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540F8-1B7D-D231-9AC0-C38F8D09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B018-DB80-DFCF-EC68-8A5A1C0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01A3-1978-376F-C13D-1628DC4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1329B-9466-D8F3-BB61-2AF89C34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69E29-438B-50AE-DD74-9CA97E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C9D1-603F-B88D-EBCA-6B9CD0D7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1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DD2E-7F50-F876-8267-81D39E6A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B5091-0400-5C80-4522-F065E68B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828F-FB66-80AD-7FEB-D48F99B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3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717-A970-EF6C-C93D-85DEC2B9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0127-F082-301D-4EB1-BD3AAB7A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20EA1-F573-DB02-E00B-5ECBABB9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AED0-7809-E48F-1296-2A0E82BA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E7B09-6703-3A76-506D-5D365B6A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C99AB-F5E0-A588-D942-9C18743A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6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1037-662A-1B2A-A473-7DE76D36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75351-052B-A4A8-2198-3B9A959C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C453E-B7C7-C9DD-8589-9AAC862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703C-3473-B578-4CA5-C7ED042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C2CE-F95E-6B6A-6E81-F1AFE406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EE90-168D-8BDC-92EE-EA235DA1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24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43860-52CE-154B-1CF5-E99CCE42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D994-6D09-742B-2BE5-1DAB30FE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3B7D-4CB4-A889-52FB-3CA31736D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C74DD-EA2C-4570-B09A-096854266D53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290E-7F32-ADB1-2002-3E28DA8E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F111-FC37-8EE6-0D93-10225A8B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2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07C51-C11D-1D70-221A-678115B3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5ECF8F-0E11-7F61-F852-1B7723537861}"/>
              </a:ext>
            </a:extLst>
          </p:cNvPr>
          <p:cNvSpPr/>
          <p:nvPr/>
        </p:nvSpPr>
        <p:spPr>
          <a:xfrm>
            <a:off x="-1" y="2481943"/>
            <a:ext cx="12192001" cy="852814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latin typeface="+mj-lt"/>
              </a:rPr>
              <a:t>Loops</a:t>
            </a:r>
            <a:endParaRPr lang="en-CA" sz="4000" b="1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ACDD3-125A-2016-3757-345D0ACA9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72885"/>
            <a:ext cx="6944009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ICS 3U/3C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David Beilby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Zeyad</a:t>
            </a:r>
            <a:r>
              <a:rPr lang="en-US" dirty="0">
                <a:solidFill>
                  <a:schemeClr val="bg1"/>
                </a:solidFill>
              </a:rPr>
              <a:t> Nasr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Thomas Brittain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B5C2B-1B41-FE4A-C7AB-FB959A2C2B72}"/>
              </a:ext>
            </a:extLst>
          </p:cNvPr>
          <p:cNvSpPr/>
          <p:nvPr/>
        </p:nvSpPr>
        <p:spPr>
          <a:xfrm>
            <a:off x="1333501" y="5346506"/>
            <a:ext cx="1085850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B5DCE1-FB95-B7F6-DDC1-43F5E8EE5952}"/>
              </a:ext>
            </a:extLst>
          </p:cNvPr>
          <p:cNvSpPr/>
          <p:nvPr/>
        </p:nvSpPr>
        <p:spPr>
          <a:xfrm>
            <a:off x="0" y="759594"/>
            <a:ext cx="6877050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AB204-5527-B817-2D35-2AA4A8CAD847}"/>
              </a:ext>
            </a:extLst>
          </p:cNvPr>
          <p:cNvSpPr/>
          <p:nvPr/>
        </p:nvSpPr>
        <p:spPr>
          <a:xfrm rot="5400000">
            <a:off x="7190936" y="3060384"/>
            <a:ext cx="6858004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4AFA546-DDFB-1030-45D6-C0588E258D64}"/>
              </a:ext>
            </a:extLst>
          </p:cNvPr>
          <p:cNvSpPr/>
          <p:nvPr/>
        </p:nvSpPr>
        <p:spPr>
          <a:xfrm flipH="1">
            <a:off x="6512084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3B0B535-C047-2367-356B-22D690203DF2}"/>
              </a:ext>
            </a:extLst>
          </p:cNvPr>
          <p:cNvSpPr/>
          <p:nvPr/>
        </p:nvSpPr>
        <p:spPr>
          <a:xfrm>
            <a:off x="6679788" y="17959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232D28E2-0762-6949-0493-8042262A37F9}"/>
              </a:ext>
            </a:extLst>
          </p:cNvPr>
          <p:cNvSpPr/>
          <p:nvPr/>
        </p:nvSpPr>
        <p:spPr>
          <a:xfrm rot="10800000" flipH="1">
            <a:off x="968535" y="534417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E545BEF-BB02-DB07-2E92-F02E18B0D833}"/>
              </a:ext>
            </a:extLst>
          </p:cNvPr>
          <p:cNvSpPr/>
          <p:nvPr/>
        </p:nvSpPr>
        <p:spPr>
          <a:xfrm>
            <a:off x="1210304" y="6399268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590C2-AAC3-FCEF-F676-BE8EEBE9ED6B}"/>
              </a:ext>
            </a:extLst>
          </p:cNvPr>
          <p:cNvSpPr txBox="1"/>
          <p:nvPr/>
        </p:nvSpPr>
        <p:spPr>
          <a:xfrm>
            <a:off x="-13607" y="1875843"/>
            <a:ext cx="12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ierstadt" panose="020B0004020202020204" pitchFamily="34" charset="0"/>
              </a:rPr>
              <a:t>1.4: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822305-26C9-63DA-6E9A-A5A63B2B9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482" y="62947"/>
            <a:ext cx="43338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5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E4FD1-5204-7F7A-29DB-35FD8603C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77B462-7BA0-5560-900C-C35751C6A766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Challenge!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CCC87D-358C-DB5B-5DEC-484AFDCD220F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ACB6F940-A2B6-312E-54D8-F2432FA633FF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E9E1C3B4-3A70-3470-B801-472F0342E3E0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5AF10-5F2B-38BF-6EED-8EFEB9054BD2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802EAECE-90B2-B8F7-8D17-B300561BCA40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23BD9CF-1D5C-AADD-6839-9628D2434A30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ACACB764-807F-3C30-189F-08FE49C345D6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AF48EE-557F-34AF-4E06-2FAFE78B0350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99982D-A059-971D-EC25-2EFD8B5861E1}"/>
              </a:ext>
            </a:extLst>
          </p:cNvPr>
          <p:cNvSpPr/>
          <p:nvPr/>
        </p:nvSpPr>
        <p:spPr>
          <a:xfrm>
            <a:off x="1209041" y="1930400"/>
            <a:ext cx="10101470" cy="41462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7331AE0-0ABE-EC31-C0AF-220FAB948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E77963-650E-F9F4-6AD6-3AA5E7305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04188"/>
            <a:ext cx="925959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38870-3636-449A-D8DA-72BE3E03D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Bent 30">
            <a:extLst>
              <a:ext uri="{FF2B5EF4-FFF2-40B4-BE49-F238E27FC236}">
                <a16:creationId xmlns:a16="http://schemas.microsoft.com/office/drawing/2014/main" id="{966F6EB9-4226-11D7-7C91-89097CF9A5AA}"/>
              </a:ext>
            </a:extLst>
          </p:cNvPr>
          <p:cNvSpPr/>
          <p:nvPr/>
        </p:nvSpPr>
        <p:spPr>
          <a:xfrm flipH="1" flipV="1">
            <a:off x="-11069" y="-2"/>
            <a:ext cx="11898268" cy="6528641"/>
          </a:xfrm>
          <a:prstGeom prst="bentArrow">
            <a:avLst>
              <a:gd name="adj1" fmla="val 13852"/>
              <a:gd name="adj2" fmla="val 6491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7118F-0280-F58B-8E42-A6297CB19924}"/>
              </a:ext>
            </a:extLst>
          </p:cNvPr>
          <p:cNvSpPr/>
          <p:nvPr/>
        </p:nvSpPr>
        <p:spPr>
          <a:xfrm>
            <a:off x="0" y="1069554"/>
            <a:ext cx="12192001" cy="852814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0731A-41F9-7C14-48BA-6EBA126C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243" y="1038444"/>
            <a:ext cx="8053419" cy="88517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Some Helpful Code</a:t>
            </a:r>
            <a:endParaRPr lang="en-CA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A7271D-668D-FE34-7A4C-E1D09AA177A9}"/>
              </a:ext>
            </a:extLst>
          </p:cNvPr>
          <p:cNvGrpSpPr/>
          <p:nvPr/>
        </p:nvGrpSpPr>
        <p:grpSpPr>
          <a:xfrm rot="7801092">
            <a:off x="-1263559" y="-3645304"/>
            <a:ext cx="6877050" cy="3603034"/>
            <a:chOff x="-1784868" y="-70066"/>
            <a:chExt cx="6877050" cy="36030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7DAEFB-8F10-6ADA-1A2F-157CFC3054E1}"/>
                </a:ext>
              </a:extLst>
            </p:cNvPr>
            <p:cNvSpPr/>
            <p:nvPr/>
          </p:nvSpPr>
          <p:spPr>
            <a:xfrm rot="19199344">
              <a:off x="-1784868" y="2795736"/>
              <a:ext cx="6877050" cy="737232"/>
            </a:xfrm>
            <a:prstGeom prst="rect">
              <a:avLst/>
            </a:prstGeom>
            <a:solidFill>
              <a:srgbClr val="FFD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8D712368-7958-5801-12D6-14C3478BFFEF}"/>
                </a:ext>
              </a:extLst>
            </p:cNvPr>
            <p:cNvSpPr/>
            <p:nvPr/>
          </p:nvSpPr>
          <p:spPr>
            <a:xfrm rot="19199344" flipH="1">
              <a:off x="3683839" y="-70066"/>
              <a:ext cx="729931" cy="1479121"/>
            </a:xfrm>
            <a:prstGeom prst="teardrop">
              <a:avLst/>
            </a:prstGeom>
            <a:solidFill>
              <a:srgbClr val="FFD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A9D2C99-6373-FD6D-A6D6-D42FCDB5DD6F}"/>
                </a:ext>
              </a:extLst>
            </p:cNvPr>
            <p:cNvSpPr/>
            <p:nvPr/>
          </p:nvSpPr>
          <p:spPr>
            <a:xfrm rot="19199344">
              <a:off x="3581171" y="244192"/>
              <a:ext cx="246393" cy="26035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70785F-33B0-E11A-E82E-8FFFE7A7811F}"/>
              </a:ext>
            </a:extLst>
          </p:cNvPr>
          <p:cNvSpPr/>
          <p:nvPr/>
        </p:nvSpPr>
        <p:spPr>
          <a:xfrm>
            <a:off x="553106" y="2512622"/>
            <a:ext cx="6966417" cy="23574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255D3-CDEC-116A-67CF-A8866ACB7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441" y="2542272"/>
            <a:ext cx="6966417" cy="221260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break ends a loop or if statement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pass ends the current iteration of a statement.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298ED0-0099-407F-57D5-38CBCF2D00DB}"/>
              </a:ext>
            </a:extLst>
          </p:cNvPr>
          <p:cNvGrpSpPr/>
          <p:nvPr/>
        </p:nvGrpSpPr>
        <p:grpSpPr>
          <a:xfrm>
            <a:off x="7667708" y="3322728"/>
            <a:ext cx="6877050" cy="3603034"/>
            <a:chOff x="7667708" y="3322728"/>
            <a:chExt cx="6877050" cy="3603034"/>
          </a:xfrm>
          <a:solidFill>
            <a:srgbClr val="3771A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A47438-3F2C-9EAE-A177-BECDF082C8B9}"/>
                </a:ext>
              </a:extLst>
            </p:cNvPr>
            <p:cNvSpPr/>
            <p:nvPr/>
          </p:nvSpPr>
          <p:spPr>
            <a:xfrm rot="8399344">
              <a:off x="7667708" y="3322728"/>
              <a:ext cx="6877050" cy="7372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CB1221BE-CEF2-8476-9628-8019523C37E3}"/>
                </a:ext>
              </a:extLst>
            </p:cNvPr>
            <p:cNvSpPr/>
            <p:nvPr/>
          </p:nvSpPr>
          <p:spPr>
            <a:xfrm rot="8399344" flipH="1">
              <a:off x="8346120" y="5446641"/>
              <a:ext cx="729931" cy="14791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5648D50-1824-D27E-A97D-3CE01DD6EDAC}"/>
              </a:ext>
            </a:extLst>
          </p:cNvPr>
          <p:cNvSpPr/>
          <p:nvPr/>
        </p:nvSpPr>
        <p:spPr>
          <a:xfrm rot="8399344">
            <a:off x="8932326" y="6351154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4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5284D-E971-BC3D-474B-9CFBD6259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EC7921-23D2-D2FA-FCD7-9EEA93B19614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AB051-3DCF-8EF8-A833-4AEEACA5A969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1821EDB5-E74D-8C49-C8C0-AB26A3841B3D}"/>
              </a:ext>
            </a:extLst>
          </p:cNvPr>
          <p:cNvSpPr/>
          <p:nvPr/>
        </p:nvSpPr>
        <p:spPr>
          <a:xfrm rot="10800000">
            <a:off x="4995" y="-2"/>
            <a:ext cx="9062357" cy="3862738"/>
          </a:xfrm>
          <a:prstGeom prst="bentArrow">
            <a:avLst>
              <a:gd name="adj1" fmla="val 18526"/>
              <a:gd name="adj2" fmla="val 2373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55FC59-0E46-918A-D6DD-DB97D47D33CF}"/>
              </a:ext>
            </a:extLst>
          </p:cNvPr>
          <p:cNvSpPr/>
          <p:nvPr/>
        </p:nvSpPr>
        <p:spPr>
          <a:xfrm>
            <a:off x="2695380" y="3666067"/>
            <a:ext cx="8685281" cy="27210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B5905-0B14-1FF6-B0EB-F1B292913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4" y="1542390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Loops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1E864-FA71-C8F8-5BF2-19C8E0CA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043" y="3683001"/>
            <a:ext cx="8529957" cy="272102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“A repeated if statement”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Functions that keep repeating until a specific condition is met.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/>
              <a:t>while loops </a:t>
            </a:r>
            <a:r>
              <a:rPr lang="en-US" dirty="0"/>
              <a:t>continue running as long as the specific condition is met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/>
              <a:t>for loops</a:t>
            </a:r>
            <a:r>
              <a:rPr lang="en-US" dirty="0"/>
              <a:t> are a type of while loop which iterate for a specific number of repeats.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F2C0108E-8684-C07D-6838-0CBE6F479856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03015E-F92B-C731-F3C6-243245A5B2F3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7CCC8A20-BCCD-096F-8282-4307C4D5501A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4CA697A-86A3-0125-2462-CAAC00DC6089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84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A8DC3-B8BB-D1AC-C5D8-38C68EED9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02296496-6C29-1A0F-BC44-ECCD3D5EBEA4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B3A4734E-DE68-C3DC-1412-A34AC430F786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3CABFE-79F6-FE95-A9DA-4FC7005F6FB8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9FD58-1089-E311-7F24-295C2E25EDD4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 For Loops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A4BBE-B753-0EA7-7984-F9A43112D9A3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29814-57CF-7158-701E-381E2FECFF37}"/>
              </a:ext>
            </a:extLst>
          </p:cNvPr>
          <p:cNvSpPr/>
          <p:nvPr/>
        </p:nvSpPr>
        <p:spPr>
          <a:xfrm>
            <a:off x="5621154" y="3272357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D17802C9-EBC3-6632-860B-6F01EC1C7F3B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7EB600A-8403-3C06-CEE3-B5900AAC4CBB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75B700D-AC64-99BD-932D-00800E3324FC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FE20D-A0BA-0943-F00B-3A9982BAAFF1}"/>
              </a:ext>
            </a:extLst>
          </p:cNvPr>
          <p:cNvSpPr/>
          <p:nvPr/>
        </p:nvSpPr>
        <p:spPr>
          <a:xfrm>
            <a:off x="682949" y="1583336"/>
            <a:ext cx="4134747" cy="497633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28633B6-9E29-4A42-284F-F95EADF5844B}"/>
              </a:ext>
            </a:extLst>
          </p:cNvPr>
          <p:cNvSpPr txBox="1">
            <a:spLocks/>
          </p:cNvSpPr>
          <p:nvPr/>
        </p:nvSpPr>
        <p:spPr>
          <a:xfrm>
            <a:off x="5709922" y="3361920"/>
            <a:ext cx="6113855" cy="23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Iterates a variable through an </a:t>
            </a:r>
            <a:r>
              <a:rPr lang="en-US" dirty="0" err="1"/>
              <a:t>iterable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range() </a:t>
            </a:r>
            <a:r>
              <a:rPr lang="en-US" dirty="0" err="1"/>
              <a:t>iterable</a:t>
            </a:r>
            <a:r>
              <a:rPr lang="en-US" dirty="0"/>
              <a:t> specifies a range of values to run through along with the incrementation.</a:t>
            </a:r>
          </a:p>
          <a:p>
            <a:pPr algn="l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D32EE4-BBD9-EEC1-4827-58971A180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39" y="1885210"/>
            <a:ext cx="324847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DCD5DC-DD4E-AA8A-295F-3C8032B49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AA6CFD9B-3DCD-1329-DA2D-80E02F1D4253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00977726-0181-B470-4D61-27714E78C5D9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A739A5-0EB0-6159-3C1A-1326CCA1C3A9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3ABE-3007-9412-E03D-16D0D10BD991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 For Loops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8BF3EC-6086-51FA-E73D-866EFB5C373C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8C9254-5E74-7305-502D-A4B98DE14EF1}"/>
              </a:ext>
            </a:extLst>
          </p:cNvPr>
          <p:cNvSpPr/>
          <p:nvPr/>
        </p:nvSpPr>
        <p:spPr>
          <a:xfrm>
            <a:off x="5621154" y="2718272"/>
            <a:ext cx="6291389" cy="30796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7F47DDF7-FD88-9201-B7E3-8E1FF2502C4C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6871315-6920-71D1-83CA-1787E319D540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B2F4579-383C-C832-580B-58611247B868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2B0E42-297A-AA08-9F4A-F430E30E9C5D}"/>
              </a:ext>
            </a:extLst>
          </p:cNvPr>
          <p:cNvSpPr/>
          <p:nvPr/>
        </p:nvSpPr>
        <p:spPr>
          <a:xfrm>
            <a:off x="682949" y="1583336"/>
            <a:ext cx="4134747" cy="497633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EFC5A-3575-C5F9-4DF0-94FAF377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77" y="1866157"/>
            <a:ext cx="3686689" cy="4410691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37AFA01C-DE47-8C3D-E23B-DEED0BD00103}"/>
              </a:ext>
            </a:extLst>
          </p:cNvPr>
          <p:cNvSpPr txBox="1">
            <a:spLocks/>
          </p:cNvSpPr>
          <p:nvPr/>
        </p:nvSpPr>
        <p:spPr>
          <a:xfrm>
            <a:off x="5709922" y="2870567"/>
            <a:ext cx="6113855" cy="285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Iterates a variable through an </a:t>
            </a:r>
            <a:r>
              <a:rPr lang="en-US" dirty="0" err="1"/>
              <a:t>iterable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range() function takes three arguments and returns an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first 2 values represent the range of the </a:t>
            </a:r>
            <a:r>
              <a:rPr lang="en-US" dirty="0" err="1"/>
              <a:t>iterable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value represents the incrementation to iterate with.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5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CCDBAF-CA66-5EF0-CB23-8285EDA11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ED639B21-44ED-32B8-7E22-83E35E2FC3E6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9B681EB0-9D2C-02D6-5270-C4F6DA83FF5F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72B66C-92A4-4CD3-FC61-79C150A12F08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DF06F-95E4-99FD-246B-6C80B8B62E9C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 For Loops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FA846-FA40-AF73-5738-2BA0321E4A8A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9B0F8-87BB-6120-F0C4-4C8D2EE398BA}"/>
              </a:ext>
            </a:extLst>
          </p:cNvPr>
          <p:cNvSpPr/>
          <p:nvPr/>
        </p:nvSpPr>
        <p:spPr>
          <a:xfrm>
            <a:off x="5621154" y="2718272"/>
            <a:ext cx="6291389" cy="30796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F2C78EE9-86F0-6AC5-389A-F03C3EDC3544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529D0B8-665C-D950-2CA5-1A054CC3983F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BB5AE2D-EE2E-0D63-9CFA-D3989F5CB31E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E60CC-ADE4-F783-1790-DC2EAE0103BE}"/>
              </a:ext>
            </a:extLst>
          </p:cNvPr>
          <p:cNvSpPr/>
          <p:nvPr/>
        </p:nvSpPr>
        <p:spPr>
          <a:xfrm>
            <a:off x="393602" y="2443722"/>
            <a:ext cx="4576195" cy="33541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6F2F7D5-6266-E114-1E9F-8E8BE9BEC76E}"/>
              </a:ext>
            </a:extLst>
          </p:cNvPr>
          <p:cNvSpPr txBox="1">
            <a:spLocks/>
          </p:cNvSpPr>
          <p:nvPr/>
        </p:nvSpPr>
        <p:spPr>
          <a:xfrm>
            <a:off x="5709922" y="2870567"/>
            <a:ext cx="6113855" cy="285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Iterates a variable through an </a:t>
            </a:r>
            <a:r>
              <a:rPr lang="en-US" dirty="0" err="1"/>
              <a:t>iterable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range() function takes three arguments and returns an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first 2 values represent the range of the </a:t>
            </a:r>
            <a:r>
              <a:rPr lang="en-US" dirty="0" err="1"/>
              <a:t>iterable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value represents the incrementation to iterate with.</a:t>
            </a:r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D7F5A-65E9-9357-613E-76C95FD5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6" y="2652080"/>
            <a:ext cx="428684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2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65D96-3901-F150-3160-9EC564D0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B0F5EE-182F-66CF-037E-565F73154785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Challenge!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12BE1-8B12-7B97-D273-B54EE017E297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C0A8-C6AA-B2D3-07A9-4DBC6C0E08FF}"/>
              </a:ext>
            </a:extLst>
          </p:cNvPr>
          <p:cNvSpPr/>
          <p:nvPr/>
        </p:nvSpPr>
        <p:spPr>
          <a:xfrm>
            <a:off x="2981428" y="2547087"/>
            <a:ext cx="6291389" cy="2189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EA96-9831-AF3E-EF17-D1BF3C18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72" y="2772078"/>
            <a:ext cx="6113855" cy="173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Print the numbers from 1 to 20 omitting any numbers divisible by 3 or 5.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3B90083-2A5C-2F30-1B06-AD65173C02D8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DC2F5B45-E645-3F99-3A14-838F77029840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4A55F-8F5F-2A98-9028-2E0766DB2F6C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C2481C3-9151-CE3D-5B9C-4922D93452C3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E899D87-FAD5-965C-8099-2814337AB99F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A5FF9DA8-32BA-2025-5AE8-7A8AA82054DE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A75D560-3A9D-8F47-42D9-BE7AF93620E6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25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14467-F290-831D-0629-0C9172687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51C2C8-C709-F40D-4450-32817AF04975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 Challenge!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2FC9BC-7A9B-6871-F62A-66F5E44CF3D1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B39B0F2B-C200-5BE6-8248-129CEA920F2D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5D6F4DC8-FDB6-9795-0F55-141A8ECDDCE0}"/>
              </a:ext>
            </a:extLst>
          </p:cNvPr>
          <p:cNvSpPr/>
          <p:nvPr/>
        </p:nvSpPr>
        <p:spPr>
          <a:xfrm rot="10800000">
            <a:off x="0" y="0"/>
            <a:ext cx="1859280" cy="5048858"/>
          </a:xfrm>
          <a:prstGeom prst="bentArrow">
            <a:avLst>
              <a:gd name="adj1" fmla="val 40847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32E68-5F58-ADB1-258A-FCA8592186FF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47190A5C-A1EF-1436-4CBA-210105E59E24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15D66E-2042-32C1-7144-D64D1F5C3A48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DD5204A0-B705-187D-97A7-72ADBBC64386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196768B-CD53-B679-CF7A-D6D3AE043524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F4512B-5C29-D2CF-840E-A379583B867F}"/>
              </a:ext>
            </a:extLst>
          </p:cNvPr>
          <p:cNvSpPr/>
          <p:nvPr/>
        </p:nvSpPr>
        <p:spPr>
          <a:xfrm>
            <a:off x="975360" y="1388793"/>
            <a:ext cx="10454046" cy="475060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691FC1-3329-CD8A-92B2-AE15852282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100"/>
          <a:stretch/>
        </p:blipFill>
        <p:spPr>
          <a:xfrm>
            <a:off x="6630984" y="1821566"/>
            <a:ext cx="4391638" cy="38767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761F02-AE65-50A8-A09B-8530F041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9635"/>
          <a:stretch/>
        </p:blipFill>
        <p:spPr>
          <a:xfrm>
            <a:off x="1260286" y="3138277"/>
            <a:ext cx="4391638" cy="10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0A219-CDD1-EE02-9618-629088664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B0364551-9ED8-25B9-7591-71F7A11DE5F5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E14493F3-BEA1-168C-5A3D-0140D129EC98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5C583E-DF8D-FBE8-6E67-AAEE27C0B292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7F218-2456-A2D2-A778-A053A248AAB7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 While Loops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7D7B18-8DEC-AF70-CBF6-3A5AF033C010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2BE5B-8E0F-E7A5-82F6-EBE96CB42D28}"/>
              </a:ext>
            </a:extLst>
          </p:cNvPr>
          <p:cNvSpPr/>
          <p:nvPr/>
        </p:nvSpPr>
        <p:spPr>
          <a:xfrm>
            <a:off x="5709922" y="2336104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74C405C2-C6CF-13EA-0478-C57CBDDE3D59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DC20A14-E4BA-3C25-5AEE-0E642EC3CF01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41F56A8-AA4E-7450-DA92-7E5A3F81E5CC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5A25E-73D0-54FC-C00C-669D1F44DB6E}"/>
              </a:ext>
            </a:extLst>
          </p:cNvPr>
          <p:cNvSpPr/>
          <p:nvPr/>
        </p:nvSpPr>
        <p:spPr>
          <a:xfrm>
            <a:off x="482872" y="5040224"/>
            <a:ext cx="11414488" cy="159350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92458DB-56AE-0F87-5D7F-6BD0E92AA98B}"/>
              </a:ext>
            </a:extLst>
          </p:cNvPr>
          <p:cNvSpPr txBox="1">
            <a:spLocks/>
          </p:cNvSpPr>
          <p:nvPr/>
        </p:nvSpPr>
        <p:spPr>
          <a:xfrm>
            <a:off x="5709922" y="2655085"/>
            <a:ext cx="6113855" cy="23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Runs until a specified condition is met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same syntax as if statements: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Comparison and logical operators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and &amp; or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E8CA9-929D-1927-CA55-EAB2835A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0" y="5195559"/>
            <a:ext cx="1118391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08EFB-ADD8-5818-965F-7DF62CA4B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DFA8DC-F95A-B090-EC8C-F47E61472EB9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Challenge!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166AE2-AAD7-2946-EDD8-E43A53BBBB8F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981A39-9662-2390-6431-096D319ADABB}"/>
              </a:ext>
            </a:extLst>
          </p:cNvPr>
          <p:cNvSpPr/>
          <p:nvPr/>
        </p:nvSpPr>
        <p:spPr>
          <a:xfrm>
            <a:off x="2981428" y="2547087"/>
            <a:ext cx="6291389" cy="2189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663C0-C9B2-07DF-85BA-AE03DFF11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72" y="2772078"/>
            <a:ext cx="6113855" cy="1739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 Create a guessing game, which prompts the user whether their number input is below, above, or correct.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4D22050E-6EAA-E1ED-21D1-9D8920177AD0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B44F1EF9-3CF9-5E28-CBD3-70A33F4F0881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729CE-C7E2-E68F-AC86-C67B93F58EC1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E41056F-629F-B212-41C9-054CF4C732CA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149BD8-52F3-5276-5CF0-7F6FCE8374F0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15590D2A-A305-ED97-A754-253B5971ED6B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EA6DDFD-3A3C-F569-0041-C2BFC857D464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43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Bierstadt Display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271</Words>
  <Application>Microsoft Office PowerPoint</Application>
  <PresentationFormat>Widescreen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Bierstadt</vt:lpstr>
      <vt:lpstr>Bierstadt Display</vt:lpstr>
      <vt:lpstr>Office Theme</vt:lpstr>
      <vt:lpstr>PowerPoint Presentation</vt:lpstr>
      <vt:lpstr>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Helpful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Brittain</dc:creator>
  <cp:lastModifiedBy>THIS  IS THOMAS</cp:lastModifiedBy>
  <cp:revision>16</cp:revision>
  <dcterms:created xsi:type="dcterms:W3CDTF">2025-02-03T22:29:12Z</dcterms:created>
  <dcterms:modified xsi:type="dcterms:W3CDTF">2025-02-26T18:00:10Z</dcterms:modified>
</cp:coreProperties>
</file>